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6858000" cx="12192000"/>
  <p:notesSz cx="6858000" cy="9144000"/>
  <p:embeddedFontLst>
    <p:embeddedFont>
      <p:font typeface="Gill Sans"/>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60">
          <p15:clr>
            <a:srgbClr val="A4A3A4"/>
          </p15:clr>
        </p15:guide>
        <p15:guide id="2" pos="3840">
          <p15:clr>
            <a:srgbClr val="A4A3A4"/>
          </p15:clr>
        </p15:guide>
      </p15:sldGuideLst>
    </p:ext>
    <p:ext uri="GoogleSlidesCustomDataVersion2">
      <go:slidesCustomData xmlns:go="http://customooxmlschemas.google.com/" r:id="rId34" roundtripDataSignature="AMtx7mitlBaFMvGtkbxnZ/5J3LmOMwRW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A42FD4-72E6-4E75-8725-7A56E85663E5}">
  <a:tblStyle styleId="{62A42FD4-72E6-4E75-8725-7A56E85663E5}" styleName="Table_0">
    <a:wholeTbl>
      <a:tcTxStyle b="off" i="off">
        <a:font>
          <a:latin typeface="Tenorite"/>
          <a:ea typeface="Tenorite"/>
          <a:cs typeface="Tenorite"/>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0F0F0"/>
          </a:solidFill>
        </a:fill>
      </a:tcStyle>
    </a:wholeTbl>
    <a:band1H>
      <a:tcTxStyle/>
      <a:tcStyle>
        <a:fill>
          <a:solidFill>
            <a:srgbClr val="E0E0E0"/>
          </a:solidFill>
        </a:fill>
      </a:tcStyle>
    </a:band1H>
    <a:band2H>
      <a:tcTxStyle/>
    </a:band2H>
    <a:band1V>
      <a:tcTxStyle/>
      <a:tcStyle>
        <a:fill>
          <a:solidFill>
            <a:srgbClr val="E0E0E0"/>
          </a:solidFill>
        </a:fill>
      </a:tcStyle>
    </a:band1V>
    <a:band2V>
      <a:tcTxStyle/>
    </a:band2V>
    <a:lastCol>
      <a:tcTxStyle b="on" i="off">
        <a:font>
          <a:latin typeface="Tenorite"/>
          <a:ea typeface="Tenorite"/>
          <a:cs typeface="Tenorite"/>
        </a:font>
        <a:schemeClr val="lt1"/>
      </a:tcTxStyle>
      <a:tcStyle>
        <a:fill>
          <a:solidFill>
            <a:schemeClr val="accent3"/>
          </a:solidFill>
        </a:fill>
      </a:tcStyle>
    </a:lastCol>
    <a:firstCol>
      <a:tcTxStyle b="on" i="off">
        <a:font>
          <a:latin typeface="Tenorite"/>
          <a:ea typeface="Tenorite"/>
          <a:cs typeface="Tenorite"/>
        </a:font>
        <a:schemeClr val="lt1"/>
      </a:tcTxStyle>
      <a:tcStyle>
        <a:fill>
          <a:solidFill>
            <a:schemeClr val="accent3"/>
          </a:solidFill>
        </a:fill>
      </a:tcStyle>
    </a:firstCol>
    <a:lastRow>
      <a:tcTxStyle b="on" i="off">
        <a:font>
          <a:latin typeface="Tenorite"/>
          <a:ea typeface="Tenorite"/>
          <a:cs typeface="Tenorite"/>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a:seCell>
    <a:swCell>
      <a:tcTxStyle/>
    </a:swCell>
    <a:firstRow>
      <a:tcTxStyle b="on" i="off">
        <a:font>
          <a:latin typeface="Tenorite"/>
          <a:ea typeface="Tenorite"/>
          <a:cs typeface="Tenorite"/>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GillSans-bold.fntdata"/><Relationship Id="rId10" Type="http://schemas.openxmlformats.org/officeDocument/2006/relationships/slide" Target="slides/slide4.xml"/><Relationship Id="rId32" Type="http://schemas.openxmlformats.org/officeDocument/2006/relationships/font" Target="fonts/GillSans-regular.fntdata"/><Relationship Id="rId13" Type="http://schemas.openxmlformats.org/officeDocument/2006/relationships/slide" Target="slides/slide7.xml"/><Relationship Id="rId12" Type="http://schemas.openxmlformats.org/officeDocument/2006/relationships/slide" Target="slides/slide6.xml"/><Relationship Id="rId34"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7"/>
          <p:cNvSpPr txBox="1"/>
          <p:nvPr>
            <p:ph type="ctrTitle"/>
          </p:nvPr>
        </p:nvSpPr>
        <p:spPr>
          <a:xfrm>
            <a:off x="6416040" y="4434840"/>
            <a:ext cx="4941771" cy="112220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600"/>
              <a:buFont typeface="Arial"/>
              <a:buNone/>
              <a:defRPr sz="3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7"/>
          <p:cNvSpPr txBox="1"/>
          <p:nvPr>
            <p:ph idx="1" type="subTitle"/>
          </p:nvPr>
        </p:nvSpPr>
        <p:spPr>
          <a:xfrm>
            <a:off x="6416041" y="5586890"/>
            <a:ext cx="4941770" cy="39666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dk1"/>
              </a:buClr>
              <a:buSzPts val="1600"/>
              <a:buNone/>
              <a:defRPr sz="16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8" name="Google Shape;18;p27"/>
          <p:cNvPicPr preferRelativeResize="0"/>
          <p:nvPr/>
        </p:nvPicPr>
        <p:blipFill rotWithShape="1">
          <a:blip r:embed="rId2">
            <a:alphaModFix/>
          </a:blip>
          <a:srcRect b="-1" l="9358" r="0" t="23650"/>
          <a:stretch/>
        </p:blipFill>
        <p:spPr>
          <a:xfrm>
            <a:off x="0" y="0"/>
            <a:ext cx="9488312" cy="505432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hart">
    <p:bg>
      <p:bgPr>
        <a:solidFill>
          <a:schemeClr val="accent1"/>
        </a:solidFill>
      </p:bgPr>
    </p:bg>
    <p:spTree>
      <p:nvGrpSpPr>
        <p:cNvPr id="112" name="Shape 112"/>
        <p:cNvGrpSpPr/>
        <p:nvPr/>
      </p:nvGrpSpPr>
      <p:grpSpPr>
        <a:xfrm>
          <a:off x="0" y="0"/>
          <a:ext cx="0" cy="0"/>
          <a:chOff x="0" y="0"/>
          <a:chExt cx="0" cy="0"/>
        </a:xfrm>
      </p:grpSpPr>
      <p:sp>
        <p:nvSpPr>
          <p:cNvPr id="113" name="Google Shape;113;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36"/>
          <p:cNvSpPr txBox="1"/>
          <p:nvPr>
            <p:ph idx="1" type="body"/>
          </p:nvPr>
        </p:nvSpPr>
        <p:spPr>
          <a:xfrm>
            <a:off x="748749" y="1361938"/>
            <a:ext cx="6765925" cy="4968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800"/>
              <a:buNone/>
              <a:defRPr sz="1800"/>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36"/>
          <p:cNvSpPr/>
          <p:nvPr>
            <p:ph idx="2" type="chart"/>
          </p:nvPr>
        </p:nvSpPr>
        <p:spPr>
          <a:xfrm>
            <a:off x="838200" y="2286002"/>
            <a:ext cx="6094270" cy="3542143"/>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6" name="Google Shape;116;p36"/>
          <p:cNvSpPr txBox="1"/>
          <p:nvPr>
            <p:ph idx="3" type="body"/>
          </p:nvPr>
        </p:nvSpPr>
        <p:spPr>
          <a:xfrm>
            <a:off x="7858125" y="2284624"/>
            <a:ext cx="3147332" cy="3063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cap="none">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100"/>
              <a:buNone/>
              <a:defRPr sz="1100"/>
            </a:lvl4pPr>
            <a:lvl5pPr indent="-228600" lvl="4" marL="2286000" algn="l">
              <a:lnSpc>
                <a:spcPct val="90000"/>
              </a:lnSpc>
              <a:spcBef>
                <a:spcPts val="500"/>
              </a:spcBef>
              <a:spcAft>
                <a:spcPts val="0"/>
              </a:spcAft>
              <a:buClr>
                <a:schemeClr val="dk1"/>
              </a:buClr>
              <a:buSzPts val="1100"/>
              <a:buNone/>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36"/>
          <p:cNvSpPr txBox="1"/>
          <p:nvPr>
            <p:ph idx="4" type="body"/>
          </p:nvPr>
        </p:nvSpPr>
        <p:spPr>
          <a:xfrm>
            <a:off x="7858125" y="2779713"/>
            <a:ext cx="3148013" cy="30956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595959"/>
              </a:buClr>
              <a:buSzPts val="1200"/>
              <a:buNone/>
              <a:defRPr sz="1200">
                <a:solidFill>
                  <a:srgbClr val="595959"/>
                </a:solidFill>
              </a:defRPr>
            </a:lvl1pPr>
            <a:lvl2pPr indent="-228600" lvl="1" marL="914400" algn="l">
              <a:lnSpc>
                <a:spcPct val="90000"/>
              </a:lnSpc>
              <a:spcBef>
                <a:spcPts val="500"/>
              </a:spcBef>
              <a:spcAft>
                <a:spcPts val="0"/>
              </a:spcAft>
              <a:buClr>
                <a:srgbClr val="595959"/>
              </a:buClr>
              <a:buSzPts val="1100"/>
              <a:buNone/>
              <a:defRPr sz="1100">
                <a:solidFill>
                  <a:srgbClr val="595959"/>
                </a:solidFill>
              </a:defRPr>
            </a:lvl2pPr>
            <a:lvl3pPr indent="-228600" lvl="2" marL="1371600" algn="l">
              <a:lnSpc>
                <a:spcPct val="90000"/>
              </a:lnSpc>
              <a:spcBef>
                <a:spcPts val="500"/>
              </a:spcBef>
              <a:spcAft>
                <a:spcPts val="0"/>
              </a:spcAft>
              <a:buClr>
                <a:srgbClr val="595959"/>
              </a:buClr>
              <a:buSzPts val="1050"/>
              <a:buNone/>
              <a:defRPr sz="1050">
                <a:solidFill>
                  <a:srgbClr val="595959"/>
                </a:solidFill>
              </a:defRPr>
            </a:lvl3pPr>
            <a:lvl4pPr indent="-228600" lvl="3" marL="1828800" algn="l">
              <a:lnSpc>
                <a:spcPct val="90000"/>
              </a:lnSpc>
              <a:spcBef>
                <a:spcPts val="500"/>
              </a:spcBef>
              <a:spcAft>
                <a:spcPts val="0"/>
              </a:spcAft>
              <a:buClr>
                <a:srgbClr val="595959"/>
              </a:buClr>
              <a:buSzPts val="1000"/>
              <a:buNone/>
              <a:defRPr sz="1000">
                <a:solidFill>
                  <a:srgbClr val="595959"/>
                </a:solidFill>
              </a:defRPr>
            </a:lvl4pPr>
            <a:lvl5pPr indent="-228600" lvl="4" marL="2286000" algn="l">
              <a:lnSpc>
                <a:spcPct val="90000"/>
              </a:lnSpc>
              <a:spcBef>
                <a:spcPts val="500"/>
              </a:spcBef>
              <a:spcAft>
                <a:spcPts val="0"/>
              </a:spcAft>
              <a:buClr>
                <a:srgbClr val="595959"/>
              </a:buClr>
              <a:buSzPts val="1000"/>
              <a:buNone/>
              <a:defRPr sz="1000">
                <a:solidFill>
                  <a:srgbClr val="595959"/>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rt Art">
  <p:cSld name="Smart Art">
    <p:bg>
      <p:bgPr>
        <a:solidFill>
          <a:schemeClr val="lt1"/>
        </a:solidFill>
      </p:bgPr>
    </p:bg>
    <p:spTree>
      <p:nvGrpSpPr>
        <p:cNvPr id="121" name="Shape 121"/>
        <p:cNvGrpSpPr/>
        <p:nvPr/>
      </p:nvGrpSpPr>
      <p:grpSpPr>
        <a:xfrm>
          <a:off x="0" y="0"/>
          <a:ext cx="0" cy="0"/>
          <a:chOff x="0" y="0"/>
          <a:chExt cx="0" cy="0"/>
        </a:xfrm>
      </p:grpSpPr>
      <p:sp>
        <p:nvSpPr>
          <p:cNvPr id="122" name="Google Shape;122;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 name="Google Shape;123;p37"/>
          <p:cNvSpPr/>
          <p:nvPr>
            <p:ph idx="2" type="dgm"/>
          </p:nvPr>
        </p:nvSpPr>
        <p:spPr>
          <a:xfrm>
            <a:off x="838200" y="2139084"/>
            <a:ext cx="10515600" cy="3695338"/>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4" name="Google Shape;124;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126" name="Google Shape;126;p37"/>
          <p:cNvCxnSpPr/>
          <p:nvPr/>
        </p:nvCxnSpPr>
        <p:spPr>
          <a:xfrm flipH="1" rot="10800000">
            <a:off x="0" y="0"/>
            <a:ext cx="2590800" cy="762000"/>
          </a:xfrm>
          <a:prstGeom prst="straightConnector1">
            <a:avLst/>
          </a:prstGeom>
          <a:noFill/>
          <a:ln cap="flat" cmpd="sng" w="9525">
            <a:solidFill>
              <a:schemeClr val="dk1"/>
            </a:solidFill>
            <a:prstDash val="solid"/>
            <a:miter lim="800000"/>
            <a:headEnd len="sm" w="sm" type="none"/>
            <a:tailEnd len="sm" w="sm" type="none"/>
          </a:ln>
        </p:spPr>
      </p:cxnSp>
      <p:cxnSp>
        <p:nvCxnSpPr>
          <p:cNvPr id="127" name="Google Shape;127;p37"/>
          <p:cNvCxnSpPr/>
          <p:nvPr/>
        </p:nvCxnSpPr>
        <p:spPr>
          <a:xfrm flipH="1">
            <a:off x="0" y="0"/>
            <a:ext cx="704850" cy="1027906"/>
          </a:xfrm>
          <a:prstGeom prst="straightConnector1">
            <a:avLst/>
          </a:prstGeom>
          <a:noFill/>
          <a:ln cap="flat" cmpd="sng" w="9525">
            <a:solidFill>
              <a:schemeClr val="dk1"/>
            </a:solidFill>
            <a:prstDash val="solid"/>
            <a:miter lim="800000"/>
            <a:headEnd len="sm" w="sm" type="none"/>
            <a:tailEnd len="sm" w="sm" type="none"/>
          </a:ln>
        </p:spPr>
      </p:cxnSp>
      <p:sp>
        <p:nvSpPr>
          <p:cNvPr id="128" name="Google Shape;128;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129" name="Shape 129"/>
        <p:cNvGrpSpPr/>
        <p:nvPr/>
      </p:nvGrpSpPr>
      <p:grpSpPr>
        <a:xfrm>
          <a:off x="0" y="0"/>
          <a:ext cx="0" cy="0"/>
          <a:chOff x="0" y="0"/>
          <a:chExt cx="0" cy="0"/>
        </a:xfrm>
      </p:grpSpPr>
      <p:sp>
        <p:nvSpPr>
          <p:cNvPr id="130" name="Google Shape;130;p38"/>
          <p:cNvSpPr txBox="1"/>
          <p:nvPr>
            <p:ph type="title"/>
          </p:nvPr>
        </p:nvSpPr>
        <p:spPr>
          <a:xfrm>
            <a:off x="5476875" y="1671639"/>
            <a:ext cx="5111750" cy="120491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cap="none">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38"/>
          <p:cNvSpPr txBox="1"/>
          <p:nvPr>
            <p:ph idx="1" type="body"/>
          </p:nvPr>
        </p:nvSpPr>
        <p:spPr>
          <a:xfrm>
            <a:off x="5476875" y="3682546"/>
            <a:ext cx="5111750" cy="1525588"/>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cxnSp>
        <p:nvCxnSpPr>
          <p:cNvPr id="132" name="Google Shape;132;p38"/>
          <p:cNvCxnSpPr/>
          <p:nvPr/>
        </p:nvCxnSpPr>
        <p:spPr>
          <a:xfrm rot="10800000">
            <a:off x="0" y="876300"/>
            <a:ext cx="4762500" cy="1628775"/>
          </a:xfrm>
          <a:prstGeom prst="straightConnector1">
            <a:avLst/>
          </a:prstGeom>
          <a:noFill/>
          <a:ln cap="flat" cmpd="sng" w="9525">
            <a:solidFill>
              <a:schemeClr val="dk1"/>
            </a:solidFill>
            <a:prstDash val="solid"/>
            <a:miter lim="800000"/>
            <a:headEnd len="sm" w="sm" type="none"/>
            <a:tailEnd len="sm" w="sm" type="none"/>
          </a:ln>
        </p:spPr>
      </p:cxnSp>
      <p:cxnSp>
        <p:nvCxnSpPr>
          <p:cNvPr id="133" name="Google Shape;133;p38"/>
          <p:cNvCxnSpPr/>
          <p:nvPr/>
        </p:nvCxnSpPr>
        <p:spPr>
          <a:xfrm rot="10800000">
            <a:off x="2638425" y="0"/>
            <a:ext cx="2124076" cy="5186363"/>
          </a:xfrm>
          <a:prstGeom prst="straightConnector1">
            <a:avLst/>
          </a:prstGeom>
          <a:noFill/>
          <a:ln cap="flat" cmpd="sng" w="9525">
            <a:solidFill>
              <a:schemeClr val="dk1"/>
            </a:solidFill>
            <a:prstDash val="solid"/>
            <a:miter lim="800000"/>
            <a:headEnd len="sm" w="sm" type="none"/>
            <a:tailEnd len="sm" w="sm" type="none"/>
          </a:ln>
        </p:spPr>
      </p:cxnSp>
      <p:sp>
        <p:nvSpPr>
          <p:cNvPr id="134" name="Google Shape;134;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obj">
  <p:cSld name="OBJECT">
    <p:bg>
      <p:bgPr>
        <a:solidFill>
          <a:schemeClr val="dk1"/>
        </a:solidFill>
      </p:bgPr>
    </p:bg>
    <p:spTree>
      <p:nvGrpSpPr>
        <p:cNvPr id="137" name="Shape 137"/>
        <p:cNvGrpSpPr/>
        <p:nvPr/>
      </p:nvGrpSpPr>
      <p:grpSpPr>
        <a:xfrm>
          <a:off x="0" y="0"/>
          <a:ext cx="0" cy="0"/>
          <a:chOff x="0" y="0"/>
          <a:chExt cx="0" cy="0"/>
        </a:xfrm>
      </p:grpSpPr>
      <p:pic>
        <p:nvPicPr>
          <p:cNvPr id="138" name="Google Shape;138;p39"/>
          <p:cNvPicPr preferRelativeResize="0"/>
          <p:nvPr/>
        </p:nvPicPr>
        <p:blipFill rotWithShape="1">
          <a:blip r:embed="rId2">
            <a:alphaModFix/>
          </a:blip>
          <a:srcRect b="23070" l="0" r="28340" t="18301"/>
          <a:stretch/>
        </p:blipFill>
        <p:spPr>
          <a:xfrm>
            <a:off x="5488815" y="0"/>
            <a:ext cx="6703185" cy="6858000"/>
          </a:xfrm>
          <a:prstGeom prst="rect">
            <a:avLst/>
          </a:prstGeom>
          <a:noFill/>
          <a:ln>
            <a:noFill/>
          </a:ln>
        </p:spPr>
      </p:pic>
      <p:sp>
        <p:nvSpPr>
          <p:cNvPr id="139" name="Google Shape;139;p39"/>
          <p:cNvSpPr txBox="1"/>
          <p:nvPr>
            <p:ph type="title"/>
          </p:nvPr>
        </p:nvSpPr>
        <p:spPr>
          <a:xfrm>
            <a:off x="1333499" y="1020445"/>
            <a:ext cx="3171825"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800"/>
              <a:buFont typeface="Arial"/>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39"/>
          <p:cNvSpPr txBox="1"/>
          <p:nvPr>
            <p:ph idx="1" type="body"/>
          </p:nvPr>
        </p:nvSpPr>
        <p:spPr>
          <a:xfrm>
            <a:off x="1333499" y="2924175"/>
            <a:ext cx="3171825" cy="2519363"/>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400"/>
              <a:buNone/>
              <a:defRPr sz="1400">
                <a:solidFill>
                  <a:schemeClr val="lt1"/>
                </a:solidFill>
              </a:defRPr>
            </a:lvl1pPr>
            <a:lvl2pPr indent="-228600" lvl="1" marL="914400" algn="l">
              <a:lnSpc>
                <a:spcPct val="120000"/>
              </a:lnSpc>
              <a:spcBef>
                <a:spcPts val="1000"/>
              </a:spcBef>
              <a:spcAft>
                <a:spcPts val="0"/>
              </a:spcAft>
              <a:buClr>
                <a:schemeClr val="lt1"/>
              </a:buClr>
              <a:buSzPts val="1400"/>
              <a:buNone/>
              <a:defRPr sz="1400">
                <a:solidFill>
                  <a:schemeClr val="lt1"/>
                </a:solidFill>
              </a:defRPr>
            </a:lvl2pPr>
            <a:lvl3pPr indent="-228600" lvl="2" marL="1371600" algn="l">
              <a:lnSpc>
                <a:spcPct val="120000"/>
              </a:lnSpc>
              <a:spcBef>
                <a:spcPts val="1000"/>
              </a:spcBef>
              <a:spcAft>
                <a:spcPts val="0"/>
              </a:spcAft>
              <a:buClr>
                <a:schemeClr val="lt1"/>
              </a:buClr>
              <a:buSzPts val="1400"/>
              <a:buNone/>
              <a:defRPr sz="1400">
                <a:solidFill>
                  <a:schemeClr val="lt1"/>
                </a:solidFill>
              </a:defRPr>
            </a:lvl3pPr>
            <a:lvl4pPr indent="-228600" lvl="3" marL="1828800" algn="l">
              <a:lnSpc>
                <a:spcPct val="120000"/>
              </a:lnSpc>
              <a:spcBef>
                <a:spcPts val="1000"/>
              </a:spcBef>
              <a:spcAft>
                <a:spcPts val="0"/>
              </a:spcAft>
              <a:buClr>
                <a:schemeClr val="lt1"/>
              </a:buClr>
              <a:buSzPts val="1400"/>
              <a:buNone/>
              <a:defRPr sz="1400">
                <a:solidFill>
                  <a:schemeClr val="lt1"/>
                </a:solidFill>
              </a:defRPr>
            </a:lvl4pPr>
            <a:lvl5pPr indent="-228600" lvl="4" marL="2286000" algn="l">
              <a:lnSpc>
                <a:spcPct val="120000"/>
              </a:lnSpc>
              <a:spcBef>
                <a:spcPts val="10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39"/>
          <p:cNvSpPr txBox="1"/>
          <p:nvPr>
            <p:ph idx="10" type="dt"/>
          </p:nvPr>
        </p:nvSpPr>
        <p:spPr>
          <a:xfrm>
            <a:off x="1333500" y="6356350"/>
            <a:ext cx="985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39"/>
          <p:cNvSpPr txBox="1"/>
          <p:nvPr>
            <p:ph idx="11" type="ftr"/>
          </p:nvPr>
        </p:nvSpPr>
        <p:spPr>
          <a:xfrm>
            <a:off x="2669886" y="6356349"/>
            <a:ext cx="248284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39"/>
          <p:cNvSpPr txBox="1"/>
          <p:nvPr>
            <p:ph idx="12" type="sldNum"/>
          </p:nvPr>
        </p:nvSpPr>
        <p:spPr>
          <a:xfrm>
            <a:off x="5536305" y="6356350"/>
            <a:ext cx="98755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p:cSld name="Section Break">
    <p:bg>
      <p:bgPr>
        <a:solidFill>
          <a:schemeClr val="dk1"/>
        </a:solidFill>
      </p:bgPr>
    </p:bg>
    <p:spTree>
      <p:nvGrpSpPr>
        <p:cNvPr id="144" name="Shape 144"/>
        <p:cNvGrpSpPr/>
        <p:nvPr/>
      </p:nvGrpSpPr>
      <p:grpSpPr>
        <a:xfrm>
          <a:off x="0" y="0"/>
          <a:ext cx="0" cy="0"/>
          <a:chOff x="0" y="0"/>
          <a:chExt cx="0" cy="0"/>
        </a:xfrm>
      </p:grpSpPr>
      <p:sp>
        <p:nvSpPr>
          <p:cNvPr id="145" name="Google Shape;145;p40"/>
          <p:cNvSpPr txBox="1"/>
          <p:nvPr>
            <p:ph type="ctrTitle"/>
          </p:nvPr>
        </p:nvSpPr>
        <p:spPr>
          <a:xfrm>
            <a:off x="6991350" y="2571235"/>
            <a:ext cx="4179570" cy="171553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6" name="Google Shape;146;p40"/>
          <p:cNvPicPr preferRelativeResize="0"/>
          <p:nvPr/>
        </p:nvPicPr>
        <p:blipFill rotWithShape="1">
          <a:blip r:embed="rId2">
            <a:alphaModFix/>
          </a:blip>
          <a:srcRect b="0" l="0" r="0" t="0"/>
          <a:stretch/>
        </p:blipFill>
        <p:spPr>
          <a:xfrm>
            <a:off x="0" y="828675"/>
            <a:ext cx="5876925" cy="52006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ntent">
  <p:cSld name="3  Content">
    <p:bg>
      <p:bgPr>
        <a:solidFill>
          <a:schemeClr val="dk1"/>
        </a:solidFill>
      </p:bgPr>
    </p:bg>
    <p:spTree>
      <p:nvGrpSpPr>
        <p:cNvPr id="147" name="Shape 147"/>
        <p:cNvGrpSpPr/>
        <p:nvPr/>
      </p:nvGrpSpPr>
      <p:grpSpPr>
        <a:xfrm>
          <a:off x="0" y="0"/>
          <a:ext cx="0" cy="0"/>
          <a:chOff x="0" y="0"/>
          <a:chExt cx="0" cy="0"/>
        </a:xfrm>
      </p:grpSpPr>
      <p:sp>
        <p:nvSpPr>
          <p:cNvPr id="148" name="Google Shape;148;p41"/>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2800"/>
              <a:buFont typeface="Arial"/>
              <a:buNone/>
              <a:defRPr sz="28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9" name="Google Shape;149;p41"/>
          <p:cNvPicPr preferRelativeResize="0"/>
          <p:nvPr/>
        </p:nvPicPr>
        <p:blipFill rotWithShape="1">
          <a:blip r:embed="rId2">
            <a:alphaModFix/>
          </a:blip>
          <a:srcRect b="0" l="0" r="0" t="0"/>
          <a:stretch/>
        </p:blipFill>
        <p:spPr>
          <a:xfrm>
            <a:off x="1465141" y="2358007"/>
            <a:ext cx="2438400" cy="2019300"/>
          </a:xfrm>
          <a:prstGeom prst="rect">
            <a:avLst/>
          </a:prstGeom>
          <a:noFill/>
          <a:ln>
            <a:noFill/>
          </a:ln>
        </p:spPr>
      </p:pic>
      <p:pic>
        <p:nvPicPr>
          <p:cNvPr id="150" name="Google Shape;150;p41"/>
          <p:cNvPicPr preferRelativeResize="0"/>
          <p:nvPr/>
        </p:nvPicPr>
        <p:blipFill rotWithShape="1">
          <a:blip r:embed="rId3">
            <a:alphaModFix/>
          </a:blip>
          <a:srcRect b="0" l="0" r="0" t="0"/>
          <a:stretch/>
        </p:blipFill>
        <p:spPr>
          <a:xfrm>
            <a:off x="5000625" y="2531837"/>
            <a:ext cx="2190750" cy="1943100"/>
          </a:xfrm>
          <a:prstGeom prst="rect">
            <a:avLst/>
          </a:prstGeom>
          <a:noFill/>
          <a:ln>
            <a:noFill/>
          </a:ln>
        </p:spPr>
      </p:pic>
      <p:pic>
        <p:nvPicPr>
          <p:cNvPr id="151" name="Google Shape;151;p41"/>
          <p:cNvPicPr preferRelativeResize="0"/>
          <p:nvPr/>
        </p:nvPicPr>
        <p:blipFill rotWithShape="1">
          <a:blip r:embed="rId4">
            <a:alphaModFix/>
          </a:blip>
          <a:srcRect b="0" l="0" r="0" t="0"/>
          <a:stretch/>
        </p:blipFill>
        <p:spPr>
          <a:xfrm>
            <a:off x="8345608" y="2421056"/>
            <a:ext cx="2324100" cy="2057400"/>
          </a:xfrm>
          <a:prstGeom prst="rect">
            <a:avLst/>
          </a:prstGeom>
          <a:noFill/>
          <a:ln>
            <a:noFill/>
          </a:ln>
        </p:spPr>
      </p:pic>
      <p:sp>
        <p:nvSpPr>
          <p:cNvPr id="152" name="Google Shape;152;p41"/>
          <p:cNvSpPr txBox="1"/>
          <p:nvPr>
            <p:ph idx="1" type="body"/>
          </p:nvPr>
        </p:nvSpPr>
        <p:spPr>
          <a:xfrm>
            <a:off x="2063855" y="3064615"/>
            <a:ext cx="1240971" cy="823912"/>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4000"/>
              <a:buNone/>
              <a:defRPr sz="4000" cap="none">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3" name="Google Shape;153;p41"/>
          <p:cNvSpPr txBox="1"/>
          <p:nvPr>
            <p:ph idx="2" type="body"/>
          </p:nvPr>
        </p:nvSpPr>
        <p:spPr>
          <a:xfrm>
            <a:off x="5475514" y="3064615"/>
            <a:ext cx="1240971" cy="823912"/>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4000"/>
              <a:buNone/>
              <a:defRPr sz="4000" cap="none">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4" name="Google Shape;154;p41"/>
          <p:cNvSpPr txBox="1"/>
          <p:nvPr>
            <p:ph idx="3" type="body"/>
          </p:nvPr>
        </p:nvSpPr>
        <p:spPr>
          <a:xfrm>
            <a:off x="8887174" y="3064615"/>
            <a:ext cx="1240971" cy="823912"/>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4000"/>
              <a:buNone/>
              <a:defRPr sz="4000" cap="none">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5" name="Google Shape;155;p41"/>
          <p:cNvSpPr txBox="1"/>
          <p:nvPr>
            <p:ph idx="4" type="body"/>
          </p:nvPr>
        </p:nvSpPr>
        <p:spPr>
          <a:xfrm>
            <a:off x="1129698" y="4824188"/>
            <a:ext cx="3124093" cy="462927"/>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sz="2000" cap="none">
                <a:solidFill>
                  <a:schemeClr val="lt1"/>
                </a:solidFill>
              </a:defRPr>
            </a:lvl1pPr>
            <a:lvl2pPr indent="-228600" lvl="1" marL="914400" algn="l">
              <a:lnSpc>
                <a:spcPct val="100000"/>
              </a:lnSpc>
              <a:spcBef>
                <a:spcPts val="500"/>
              </a:spcBef>
              <a:spcAft>
                <a:spcPts val="0"/>
              </a:spcAft>
              <a:buClr>
                <a:schemeClr val="lt1"/>
              </a:buClr>
              <a:buSzPts val="1400"/>
              <a:buNone/>
              <a:defRPr sz="14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41"/>
          <p:cNvSpPr txBox="1"/>
          <p:nvPr>
            <p:ph idx="5" type="body"/>
          </p:nvPr>
        </p:nvSpPr>
        <p:spPr>
          <a:xfrm>
            <a:off x="1129698" y="5280763"/>
            <a:ext cx="3124093" cy="462927"/>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400"/>
              <a:buNone/>
              <a:defRPr sz="1400" cap="none">
                <a:solidFill>
                  <a:schemeClr val="lt1"/>
                </a:solidFill>
              </a:defRPr>
            </a:lvl1pPr>
            <a:lvl2pPr indent="-228600" lvl="1" marL="914400" algn="l">
              <a:lnSpc>
                <a:spcPct val="100000"/>
              </a:lnSpc>
              <a:spcBef>
                <a:spcPts val="500"/>
              </a:spcBef>
              <a:spcAft>
                <a:spcPts val="0"/>
              </a:spcAft>
              <a:buClr>
                <a:schemeClr val="lt1"/>
              </a:buClr>
              <a:buSzPts val="1400"/>
              <a:buNone/>
              <a:defRPr sz="14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41"/>
          <p:cNvSpPr txBox="1"/>
          <p:nvPr>
            <p:ph idx="6" type="body"/>
          </p:nvPr>
        </p:nvSpPr>
        <p:spPr>
          <a:xfrm>
            <a:off x="4526261" y="4824188"/>
            <a:ext cx="3139479" cy="462927"/>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2000"/>
              <a:buNone/>
              <a:defRPr sz="2000" cap="none">
                <a:solidFill>
                  <a:schemeClr val="lt1"/>
                </a:solidFill>
              </a:defRPr>
            </a:lvl1pPr>
            <a:lvl2pPr indent="-228600" lvl="1" marL="914400" algn="l">
              <a:lnSpc>
                <a:spcPct val="100000"/>
              </a:lnSpc>
              <a:spcBef>
                <a:spcPts val="500"/>
              </a:spcBef>
              <a:spcAft>
                <a:spcPts val="0"/>
              </a:spcAft>
              <a:buClr>
                <a:schemeClr val="lt1"/>
              </a:buClr>
              <a:buSzPts val="2000"/>
              <a:buNone/>
              <a:defRPr sz="2000" cap="none">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41"/>
          <p:cNvSpPr txBox="1"/>
          <p:nvPr>
            <p:ph idx="7" type="body"/>
          </p:nvPr>
        </p:nvSpPr>
        <p:spPr>
          <a:xfrm>
            <a:off x="4526261" y="5280763"/>
            <a:ext cx="3139479" cy="462927"/>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400"/>
              <a:buNone/>
              <a:defRPr sz="1400" cap="none">
                <a:solidFill>
                  <a:schemeClr val="lt1"/>
                </a:solidFill>
              </a:defRPr>
            </a:lvl1pPr>
            <a:lvl2pPr indent="-228600" lvl="1" marL="914400" algn="ctr">
              <a:lnSpc>
                <a:spcPct val="100000"/>
              </a:lnSpc>
              <a:spcBef>
                <a:spcPts val="500"/>
              </a:spcBef>
              <a:spcAft>
                <a:spcPts val="0"/>
              </a:spcAft>
              <a:buClr>
                <a:schemeClr val="lt1"/>
              </a:buClr>
              <a:buSzPts val="1400"/>
              <a:buNone/>
              <a:defRPr sz="1400" cap="none">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41"/>
          <p:cNvSpPr txBox="1"/>
          <p:nvPr>
            <p:ph idx="8" type="body"/>
          </p:nvPr>
        </p:nvSpPr>
        <p:spPr>
          <a:xfrm>
            <a:off x="7938210" y="4824188"/>
            <a:ext cx="3124093" cy="462927"/>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sz="2000" cap="none">
                <a:solidFill>
                  <a:schemeClr val="lt1"/>
                </a:solidFill>
              </a:defRPr>
            </a:lvl1pPr>
            <a:lvl2pPr indent="-228600" lvl="1" marL="914400" algn="l">
              <a:lnSpc>
                <a:spcPct val="100000"/>
              </a:lnSpc>
              <a:spcBef>
                <a:spcPts val="500"/>
              </a:spcBef>
              <a:spcAft>
                <a:spcPts val="0"/>
              </a:spcAft>
              <a:buClr>
                <a:schemeClr val="lt1"/>
              </a:buClr>
              <a:buSzPts val="1400"/>
              <a:buNone/>
              <a:defRPr sz="14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p41"/>
          <p:cNvSpPr txBox="1"/>
          <p:nvPr>
            <p:ph idx="9" type="body"/>
          </p:nvPr>
        </p:nvSpPr>
        <p:spPr>
          <a:xfrm>
            <a:off x="7938210" y="5280763"/>
            <a:ext cx="3124093" cy="462927"/>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400"/>
              <a:buNone/>
              <a:defRPr sz="1400" cap="none">
                <a:solidFill>
                  <a:schemeClr val="lt1"/>
                </a:solidFill>
              </a:defRPr>
            </a:lvl1pPr>
            <a:lvl2pPr indent="-228600" lvl="1" marL="914400" algn="l">
              <a:lnSpc>
                <a:spcPct val="100000"/>
              </a:lnSpc>
              <a:spcBef>
                <a:spcPts val="500"/>
              </a:spcBef>
              <a:spcAft>
                <a:spcPts val="0"/>
              </a:spcAft>
              <a:buClr>
                <a:schemeClr val="lt1"/>
              </a:buClr>
              <a:buSzPts val="1400"/>
              <a:buNone/>
              <a:defRPr sz="14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TxTwoObj">
  <p:cSld name="TWO_OBJECTS_WITH_TEXT">
    <p:bg>
      <p:bgPr>
        <a:solidFill>
          <a:schemeClr val="accent1"/>
        </a:solidFill>
      </p:bgPr>
    </p:bg>
    <p:spTree>
      <p:nvGrpSpPr>
        <p:cNvPr id="164" name="Shape 164"/>
        <p:cNvGrpSpPr/>
        <p:nvPr/>
      </p:nvGrpSpPr>
      <p:grpSpPr>
        <a:xfrm>
          <a:off x="0" y="0"/>
          <a:ext cx="0" cy="0"/>
          <a:chOff x="0" y="0"/>
          <a:chExt cx="0" cy="0"/>
        </a:xfrm>
      </p:grpSpPr>
      <p:sp>
        <p:nvSpPr>
          <p:cNvPr id="165" name="Google Shape;165;p42"/>
          <p:cNvSpPr txBox="1"/>
          <p:nvPr>
            <p:ph type="title"/>
          </p:nvPr>
        </p:nvSpPr>
        <p:spPr>
          <a:xfrm>
            <a:off x="2933700" y="892177"/>
            <a:ext cx="8421688"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 name="Google Shape;166;p42"/>
          <p:cNvSpPr txBox="1"/>
          <p:nvPr>
            <p:ph idx="1" type="body"/>
          </p:nvPr>
        </p:nvSpPr>
        <p:spPr>
          <a:xfrm>
            <a:off x="2933700" y="2776936"/>
            <a:ext cx="3924300"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7" name="Google Shape;167;p42"/>
          <p:cNvSpPr txBox="1"/>
          <p:nvPr>
            <p:ph idx="2" type="body"/>
          </p:nvPr>
        </p:nvSpPr>
        <p:spPr>
          <a:xfrm>
            <a:off x="2933700" y="3834606"/>
            <a:ext cx="3924300"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42"/>
          <p:cNvSpPr txBox="1"/>
          <p:nvPr>
            <p:ph idx="3" type="body"/>
          </p:nvPr>
        </p:nvSpPr>
        <p:spPr>
          <a:xfrm>
            <a:off x="7410173" y="2776936"/>
            <a:ext cx="394362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9" name="Google Shape;169;p42"/>
          <p:cNvSpPr txBox="1"/>
          <p:nvPr>
            <p:ph idx="4" type="body"/>
          </p:nvPr>
        </p:nvSpPr>
        <p:spPr>
          <a:xfrm>
            <a:off x="7410173" y="3834606"/>
            <a:ext cx="3943627"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73" name="Google Shape;173;p42"/>
          <p:cNvPicPr preferRelativeResize="0"/>
          <p:nvPr/>
        </p:nvPicPr>
        <p:blipFill rotWithShape="1">
          <a:blip r:embed="rId2">
            <a:alphaModFix/>
          </a:blip>
          <a:srcRect b="22673" l="39434" r="0" t="20278"/>
          <a:stretch/>
        </p:blipFill>
        <p:spPr>
          <a:xfrm>
            <a:off x="25785" y="0"/>
            <a:ext cx="4368030" cy="391239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174" name="Shape 174"/>
        <p:cNvGrpSpPr/>
        <p:nvPr/>
      </p:nvGrpSpPr>
      <p:grpSpPr>
        <a:xfrm>
          <a:off x="0" y="0"/>
          <a:ext cx="0" cy="0"/>
          <a:chOff x="0" y="0"/>
          <a:chExt cx="0" cy="0"/>
        </a:xfrm>
      </p:grpSpPr>
      <p:pic>
        <p:nvPicPr>
          <p:cNvPr id="175" name="Google Shape;175;p43"/>
          <p:cNvPicPr preferRelativeResize="0"/>
          <p:nvPr/>
        </p:nvPicPr>
        <p:blipFill rotWithShape="1">
          <a:blip r:embed="rId2">
            <a:alphaModFix/>
          </a:blip>
          <a:srcRect b="23070" l="0" r="41824" t="18301"/>
          <a:stretch/>
        </p:blipFill>
        <p:spPr>
          <a:xfrm flipH="1">
            <a:off x="0" y="0"/>
            <a:ext cx="5441888" cy="6858000"/>
          </a:xfrm>
          <a:custGeom>
            <a:rect b="b" l="l" r="r" t="t"/>
            <a:pathLst>
              <a:path extrusionOk="0" h="6858000" w="5441888">
                <a:moveTo>
                  <a:pt x="5441888" y="0"/>
                </a:moveTo>
                <a:lnTo>
                  <a:pt x="0" y="0"/>
                </a:lnTo>
                <a:lnTo>
                  <a:pt x="0" y="6858000"/>
                </a:lnTo>
                <a:lnTo>
                  <a:pt x="5441888" y="6858000"/>
                </a:lnTo>
                <a:close/>
              </a:path>
            </a:pathLst>
          </a:custGeom>
          <a:noFill/>
          <a:ln>
            <a:noFill/>
          </a:ln>
        </p:spPr>
      </p:pic>
      <p:sp>
        <p:nvSpPr>
          <p:cNvPr id="176" name="Google Shape;176;p43"/>
          <p:cNvSpPr txBox="1"/>
          <p:nvPr>
            <p:ph type="title"/>
          </p:nvPr>
        </p:nvSpPr>
        <p:spPr>
          <a:xfrm>
            <a:off x="5920169" y="1152771"/>
            <a:ext cx="5431971" cy="84630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cap="none">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7" name="Google Shape;177;p43"/>
          <p:cNvSpPr txBox="1"/>
          <p:nvPr>
            <p:ph idx="1" type="body"/>
          </p:nvPr>
        </p:nvSpPr>
        <p:spPr>
          <a:xfrm>
            <a:off x="5922254" y="2469515"/>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 name="Google Shape;178;p43"/>
          <p:cNvSpPr txBox="1"/>
          <p:nvPr>
            <p:ph idx="2" type="body"/>
          </p:nvPr>
        </p:nvSpPr>
        <p:spPr>
          <a:xfrm>
            <a:off x="5921828" y="2798940"/>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9" name="Google Shape;179;p43"/>
          <p:cNvSpPr txBox="1"/>
          <p:nvPr>
            <p:ph idx="3" type="body"/>
          </p:nvPr>
        </p:nvSpPr>
        <p:spPr>
          <a:xfrm>
            <a:off x="5922254" y="3569311"/>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 name="Google Shape;180;p43"/>
          <p:cNvSpPr txBox="1"/>
          <p:nvPr>
            <p:ph idx="4" type="body"/>
          </p:nvPr>
        </p:nvSpPr>
        <p:spPr>
          <a:xfrm>
            <a:off x="5921828" y="3898736"/>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 name="Google Shape;181;p43"/>
          <p:cNvSpPr txBox="1"/>
          <p:nvPr>
            <p:ph idx="5" type="body"/>
          </p:nvPr>
        </p:nvSpPr>
        <p:spPr>
          <a:xfrm>
            <a:off x="5922254" y="4669107"/>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43"/>
          <p:cNvSpPr txBox="1"/>
          <p:nvPr>
            <p:ph idx="6" type="body"/>
          </p:nvPr>
        </p:nvSpPr>
        <p:spPr>
          <a:xfrm>
            <a:off x="5921828" y="4998532"/>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00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2">
  <p:cSld name="Timeline 2">
    <p:spTree>
      <p:nvGrpSpPr>
        <p:cNvPr id="186" name="Shape 186"/>
        <p:cNvGrpSpPr/>
        <p:nvPr/>
      </p:nvGrpSpPr>
      <p:grpSpPr>
        <a:xfrm>
          <a:off x="0" y="0"/>
          <a:ext cx="0" cy="0"/>
          <a:chOff x="0" y="0"/>
          <a:chExt cx="0" cy="0"/>
        </a:xfrm>
      </p:grpSpPr>
      <p:sp>
        <p:nvSpPr>
          <p:cNvPr id="187" name="Google Shape;187;p44"/>
          <p:cNvSpPr/>
          <p:nvPr/>
        </p:nvSpPr>
        <p:spPr>
          <a:xfrm>
            <a:off x="0" y="3057683"/>
            <a:ext cx="12191998" cy="201019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8" name="Google Shape;188;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 name="Google Shape;189;p44"/>
          <p:cNvSpPr txBox="1"/>
          <p:nvPr>
            <p:ph idx="1" type="body"/>
          </p:nvPr>
        </p:nvSpPr>
        <p:spPr>
          <a:xfrm>
            <a:off x="914399" y="3354712"/>
            <a:ext cx="731520" cy="45720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b="1"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0" name="Google Shape;190;p44"/>
          <p:cNvSpPr txBox="1"/>
          <p:nvPr>
            <p:ph idx="2" type="body"/>
          </p:nvPr>
        </p:nvSpPr>
        <p:spPr>
          <a:xfrm>
            <a:off x="196596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p44"/>
          <p:cNvSpPr txBox="1"/>
          <p:nvPr>
            <p:ph idx="3" type="body"/>
          </p:nvPr>
        </p:nvSpPr>
        <p:spPr>
          <a:xfrm>
            <a:off x="275388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 name="Google Shape;192;p44"/>
          <p:cNvSpPr txBox="1"/>
          <p:nvPr>
            <p:ph idx="4" type="body"/>
          </p:nvPr>
        </p:nvSpPr>
        <p:spPr>
          <a:xfrm>
            <a:off x="354180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p44"/>
          <p:cNvSpPr txBox="1"/>
          <p:nvPr>
            <p:ph idx="5" type="body"/>
          </p:nvPr>
        </p:nvSpPr>
        <p:spPr>
          <a:xfrm>
            <a:off x="432972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44"/>
          <p:cNvSpPr txBox="1"/>
          <p:nvPr>
            <p:ph idx="6" type="body"/>
          </p:nvPr>
        </p:nvSpPr>
        <p:spPr>
          <a:xfrm>
            <a:off x="511764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5" name="Google Shape;195;p44"/>
          <p:cNvSpPr txBox="1"/>
          <p:nvPr>
            <p:ph idx="7" type="body"/>
          </p:nvPr>
        </p:nvSpPr>
        <p:spPr>
          <a:xfrm>
            <a:off x="590556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 name="Google Shape;196;p44"/>
          <p:cNvSpPr txBox="1"/>
          <p:nvPr>
            <p:ph idx="8" type="body"/>
          </p:nvPr>
        </p:nvSpPr>
        <p:spPr>
          <a:xfrm>
            <a:off x="669348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p44"/>
          <p:cNvSpPr txBox="1"/>
          <p:nvPr>
            <p:ph idx="9" type="body"/>
          </p:nvPr>
        </p:nvSpPr>
        <p:spPr>
          <a:xfrm>
            <a:off x="748140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 name="Google Shape;198;p44"/>
          <p:cNvSpPr txBox="1"/>
          <p:nvPr>
            <p:ph idx="13" type="body"/>
          </p:nvPr>
        </p:nvSpPr>
        <p:spPr>
          <a:xfrm>
            <a:off x="826932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 name="Google Shape;199;p44"/>
          <p:cNvSpPr txBox="1"/>
          <p:nvPr>
            <p:ph idx="14" type="body"/>
          </p:nvPr>
        </p:nvSpPr>
        <p:spPr>
          <a:xfrm>
            <a:off x="905724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 name="Google Shape;200;p44"/>
          <p:cNvSpPr txBox="1"/>
          <p:nvPr>
            <p:ph idx="15" type="body"/>
          </p:nvPr>
        </p:nvSpPr>
        <p:spPr>
          <a:xfrm>
            <a:off x="984516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 name="Google Shape;201;p44"/>
          <p:cNvSpPr txBox="1"/>
          <p:nvPr>
            <p:ph idx="16" type="body"/>
          </p:nvPr>
        </p:nvSpPr>
        <p:spPr>
          <a:xfrm>
            <a:off x="10633085"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2" name="Google Shape;202;p44"/>
          <p:cNvSpPr txBox="1"/>
          <p:nvPr>
            <p:ph idx="17" type="body"/>
          </p:nvPr>
        </p:nvSpPr>
        <p:spPr>
          <a:xfrm>
            <a:off x="914400" y="4292468"/>
            <a:ext cx="731520" cy="45720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b="1"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 name="Google Shape;203;p44"/>
          <p:cNvSpPr txBox="1"/>
          <p:nvPr>
            <p:ph idx="18" type="body"/>
          </p:nvPr>
        </p:nvSpPr>
        <p:spPr>
          <a:xfrm>
            <a:off x="1969915"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 name="Google Shape;204;p44"/>
          <p:cNvSpPr txBox="1"/>
          <p:nvPr>
            <p:ph idx="19" type="body"/>
          </p:nvPr>
        </p:nvSpPr>
        <p:spPr>
          <a:xfrm>
            <a:off x="2757602"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 name="Google Shape;205;p44"/>
          <p:cNvSpPr txBox="1"/>
          <p:nvPr>
            <p:ph idx="20" type="body"/>
          </p:nvPr>
        </p:nvSpPr>
        <p:spPr>
          <a:xfrm>
            <a:off x="3545289"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 name="Google Shape;206;p44"/>
          <p:cNvSpPr txBox="1"/>
          <p:nvPr>
            <p:ph idx="21" type="body"/>
          </p:nvPr>
        </p:nvSpPr>
        <p:spPr>
          <a:xfrm>
            <a:off x="4332976"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 name="Google Shape;207;p44"/>
          <p:cNvSpPr txBox="1"/>
          <p:nvPr>
            <p:ph idx="22" type="body"/>
          </p:nvPr>
        </p:nvSpPr>
        <p:spPr>
          <a:xfrm>
            <a:off x="5120663"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 name="Google Shape;208;p44"/>
          <p:cNvSpPr txBox="1"/>
          <p:nvPr>
            <p:ph idx="23" type="body"/>
          </p:nvPr>
        </p:nvSpPr>
        <p:spPr>
          <a:xfrm>
            <a:off x="5908350"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 name="Google Shape;209;p44"/>
          <p:cNvSpPr txBox="1"/>
          <p:nvPr>
            <p:ph idx="24" type="body"/>
          </p:nvPr>
        </p:nvSpPr>
        <p:spPr>
          <a:xfrm>
            <a:off x="6696037"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0" name="Google Shape;210;p44"/>
          <p:cNvSpPr txBox="1"/>
          <p:nvPr>
            <p:ph idx="25" type="body"/>
          </p:nvPr>
        </p:nvSpPr>
        <p:spPr>
          <a:xfrm>
            <a:off x="7483724"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44"/>
          <p:cNvSpPr txBox="1"/>
          <p:nvPr>
            <p:ph idx="26" type="body"/>
          </p:nvPr>
        </p:nvSpPr>
        <p:spPr>
          <a:xfrm>
            <a:off x="8271411"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 name="Google Shape;212;p44"/>
          <p:cNvSpPr txBox="1"/>
          <p:nvPr>
            <p:ph idx="27" type="body"/>
          </p:nvPr>
        </p:nvSpPr>
        <p:spPr>
          <a:xfrm>
            <a:off x="9059098"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44"/>
          <p:cNvSpPr txBox="1"/>
          <p:nvPr>
            <p:ph idx="28" type="body"/>
          </p:nvPr>
        </p:nvSpPr>
        <p:spPr>
          <a:xfrm>
            <a:off x="9846785"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4" name="Google Shape;214;p44"/>
          <p:cNvSpPr txBox="1"/>
          <p:nvPr>
            <p:ph idx="29" type="body"/>
          </p:nvPr>
        </p:nvSpPr>
        <p:spPr>
          <a:xfrm>
            <a:off x="10634472"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 name="Google Shape;215;p44"/>
          <p:cNvSpPr/>
          <p:nvPr/>
        </p:nvSpPr>
        <p:spPr>
          <a:xfrm>
            <a:off x="929640" y="4034785"/>
            <a:ext cx="10332720" cy="4571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216" name="Google Shape;216;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 name="Google Shape;218;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4 People">
  <p:cSld name="Team Slide 4 People">
    <p:bg>
      <p:bgPr>
        <a:solidFill>
          <a:schemeClr val="lt1"/>
        </a:solidFill>
      </p:bgPr>
    </p:bg>
    <p:spTree>
      <p:nvGrpSpPr>
        <p:cNvPr id="219" name="Shape 219"/>
        <p:cNvGrpSpPr/>
        <p:nvPr/>
      </p:nvGrpSpPr>
      <p:grpSpPr>
        <a:xfrm>
          <a:off x="0" y="0"/>
          <a:ext cx="0" cy="0"/>
          <a:chOff x="0" y="0"/>
          <a:chExt cx="0" cy="0"/>
        </a:xfrm>
      </p:grpSpPr>
      <p:sp>
        <p:nvSpPr>
          <p:cNvPr id="220" name="Google Shape;220;p45"/>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1" name="Google Shape;221;p45"/>
          <p:cNvSpPr/>
          <p:nvPr>
            <p:ph idx="2" type="pic"/>
          </p:nvPr>
        </p:nvSpPr>
        <p:spPr>
          <a:xfrm>
            <a:off x="1487181" y="2886074"/>
            <a:ext cx="1845511" cy="1845511"/>
          </a:xfrm>
          <a:prstGeom prst="rect">
            <a:avLst/>
          </a:prstGeom>
          <a:solidFill>
            <a:srgbClr val="F2F2F2"/>
          </a:solidFill>
          <a:ln>
            <a:noFill/>
          </a:ln>
        </p:spPr>
      </p:sp>
      <p:sp>
        <p:nvSpPr>
          <p:cNvPr id="222" name="Google Shape;222;p45"/>
          <p:cNvSpPr txBox="1"/>
          <p:nvPr>
            <p:ph idx="1" type="body"/>
          </p:nvPr>
        </p:nvSpPr>
        <p:spPr>
          <a:xfrm>
            <a:off x="1311558" y="5084524"/>
            <a:ext cx="2196619"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3" name="Google Shape;223;p45"/>
          <p:cNvSpPr txBox="1"/>
          <p:nvPr>
            <p:ph idx="3" type="body"/>
          </p:nvPr>
        </p:nvSpPr>
        <p:spPr>
          <a:xfrm>
            <a:off x="1487181" y="5464114"/>
            <a:ext cx="1845511"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 name="Google Shape;224;p45"/>
          <p:cNvSpPr/>
          <p:nvPr>
            <p:ph idx="4" type="pic"/>
          </p:nvPr>
        </p:nvSpPr>
        <p:spPr>
          <a:xfrm>
            <a:off x="3836914" y="2886074"/>
            <a:ext cx="1845511" cy="1845511"/>
          </a:xfrm>
          <a:prstGeom prst="rect">
            <a:avLst/>
          </a:prstGeom>
          <a:solidFill>
            <a:srgbClr val="F2F2F2"/>
          </a:solidFill>
          <a:ln>
            <a:noFill/>
          </a:ln>
        </p:spPr>
      </p:sp>
      <p:sp>
        <p:nvSpPr>
          <p:cNvPr id="225" name="Google Shape;225;p45"/>
          <p:cNvSpPr txBox="1"/>
          <p:nvPr>
            <p:ph idx="5" type="body"/>
          </p:nvPr>
        </p:nvSpPr>
        <p:spPr>
          <a:xfrm>
            <a:off x="3707607" y="5099206"/>
            <a:ext cx="2145049"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6" name="Google Shape;226;p45"/>
          <p:cNvSpPr txBox="1"/>
          <p:nvPr>
            <p:ph idx="6" type="body"/>
          </p:nvPr>
        </p:nvSpPr>
        <p:spPr>
          <a:xfrm>
            <a:off x="3836913" y="5478796"/>
            <a:ext cx="1855949"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7" name="Google Shape;227;p45"/>
          <p:cNvSpPr/>
          <p:nvPr>
            <p:ph idx="7" type="pic"/>
          </p:nvPr>
        </p:nvSpPr>
        <p:spPr>
          <a:xfrm>
            <a:off x="6327578" y="2886074"/>
            <a:ext cx="1845511" cy="1845511"/>
          </a:xfrm>
          <a:prstGeom prst="rect">
            <a:avLst/>
          </a:prstGeom>
          <a:solidFill>
            <a:srgbClr val="F2F2F2"/>
          </a:solidFill>
          <a:ln>
            <a:noFill/>
          </a:ln>
        </p:spPr>
      </p:sp>
      <p:sp>
        <p:nvSpPr>
          <p:cNvPr id="228" name="Google Shape;228;p45"/>
          <p:cNvSpPr txBox="1"/>
          <p:nvPr>
            <p:ph idx="8" type="body"/>
          </p:nvPr>
        </p:nvSpPr>
        <p:spPr>
          <a:xfrm>
            <a:off x="6198271" y="5099206"/>
            <a:ext cx="2132985"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9" name="Google Shape;229;p45"/>
          <p:cNvSpPr txBox="1"/>
          <p:nvPr>
            <p:ph idx="9" type="body"/>
          </p:nvPr>
        </p:nvSpPr>
        <p:spPr>
          <a:xfrm>
            <a:off x="6327577" y="5478796"/>
            <a:ext cx="1845511"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0" name="Google Shape;230;p45"/>
          <p:cNvSpPr/>
          <p:nvPr>
            <p:ph idx="13" type="pic"/>
          </p:nvPr>
        </p:nvSpPr>
        <p:spPr>
          <a:xfrm>
            <a:off x="8747458" y="2886074"/>
            <a:ext cx="1845511" cy="1845511"/>
          </a:xfrm>
          <a:prstGeom prst="rect">
            <a:avLst/>
          </a:prstGeom>
          <a:solidFill>
            <a:srgbClr val="F2F2F2"/>
          </a:solidFill>
          <a:ln>
            <a:noFill/>
          </a:ln>
        </p:spPr>
      </p:sp>
      <p:sp>
        <p:nvSpPr>
          <p:cNvPr id="231" name="Google Shape;231;p45"/>
          <p:cNvSpPr txBox="1"/>
          <p:nvPr>
            <p:ph idx="14" type="body"/>
          </p:nvPr>
        </p:nvSpPr>
        <p:spPr>
          <a:xfrm>
            <a:off x="8618152" y="5084524"/>
            <a:ext cx="2132984"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2" name="Google Shape;232;p45"/>
          <p:cNvSpPr txBox="1"/>
          <p:nvPr>
            <p:ph idx="15" type="body"/>
          </p:nvPr>
        </p:nvSpPr>
        <p:spPr>
          <a:xfrm>
            <a:off x="8747458" y="5464114"/>
            <a:ext cx="184551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cxnSp>
        <p:nvCxnSpPr>
          <p:cNvPr id="233" name="Google Shape;233;p45"/>
          <p:cNvCxnSpPr/>
          <p:nvPr/>
        </p:nvCxnSpPr>
        <p:spPr>
          <a:xfrm rot="10800000">
            <a:off x="7334250" y="0"/>
            <a:ext cx="4857750" cy="762000"/>
          </a:xfrm>
          <a:prstGeom prst="straightConnector1">
            <a:avLst/>
          </a:prstGeom>
          <a:noFill/>
          <a:ln cap="flat" cmpd="sng" w="9525">
            <a:solidFill>
              <a:schemeClr val="dk1"/>
            </a:solidFill>
            <a:prstDash val="solid"/>
            <a:miter lim="800000"/>
            <a:headEnd len="sm" w="sm" type="none"/>
            <a:tailEnd len="sm" w="sm" type="none"/>
          </a:ln>
        </p:spPr>
      </p:cxnSp>
      <p:cxnSp>
        <p:nvCxnSpPr>
          <p:cNvPr id="234" name="Google Shape;234;p45"/>
          <p:cNvCxnSpPr/>
          <p:nvPr/>
        </p:nvCxnSpPr>
        <p:spPr>
          <a:xfrm>
            <a:off x="11487150" y="0"/>
            <a:ext cx="704850" cy="1724025"/>
          </a:xfrm>
          <a:prstGeom prst="straightConnector1">
            <a:avLst/>
          </a:prstGeom>
          <a:noFill/>
          <a:ln cap="flat" cmpd="sng" w="9525">
            <a:solidFill>
              <a:schemeClr val="dk1"/>
            </a:solidFill>
            <a:prstDash val="solid"/>
            <a:miter lim="800000"/>
            <a:headEnd len="sm" w="sm" type="none"/>
            <a:tailEnd len="sm" w="sm" type="none"/>
          </a:ln>
        </p:spPr>
      </p:cxnSp>
      <p:sp>
        <p:nvSpPr>
          <p:cNvPr id="235" name="Google Shape;235;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6" name="Google Shape;236;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 name="Google Shape;237;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93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 name="Shape 19"/>
        <p:cNvGrpSpPr/>
        <p:nvPr/>
      </p:nvGrpSpPr>
      <p:grpSpPr>
        <a:xfrm>
          <a:off x="0" y="0"/>
          <a:ext cx="0" cy="0"/>
          <a:chOff x="0" y="0"/>
          <a:chExt cx="0" cy="0"/>
        </a:xfrm>
      </p:grpSpPr>
      <p:sp>
        <p:nvSpPr>
          <p:cNvPr id="20" name="Google Shape;20;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8 People">
  <p:cSld name="Team Slide 8 People">
    <p:bg>
      <p:bgPr>
        <a:solidFill>
          <a:schemeClr val="dk1"/>
        </a:solidFill>
      </p:bgPr>
    </p:bg>
    <p:spTree>
      <p:nvGrpSpPr>
        <p:cNvPr id="238" name="Shape 238"/>
        <p:cNvGrpSpPr/>
        <p:nvPr/>
      </p:nvGrpSpPr>
      <p:grpSpPr>
        <a:xfrm>
          <a:off x="0" y="0"/>
          <a:ext cx="0" cy="0"/>
          <a:chOff x="0" y="0"/>
          <a:chExt cx="0" cy="0"/>
        </a:xfrm>
      </p:grpSpPr>
      <p:sp>
        <p:nvSpPr>
          <p:cNvPr id="239" name="Google Shape;239;p46"/>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0" name="Google Shape;240;p46"/>
          <p:cNvSpPr/>
          <p:nvPr>
            <p:ph idx="2" type="pic"/>
          </p:nvPr>
        </p:nvSpPr>
        <p:spPr>
          <a:xfrm>
            <a:off x="1877176" y="2428875"/>
            <a:ext cx="1066800" cy="1066800"/>
          </a:xfrm>
          <a:prstGeom prst="rect">
            <a:avLst/>
          </a:prstGeom>
          <a:solidFill>
            <a:schemeClr val="lt1"/>
          </a:solidFill>
          <a:ln>
            <a:noFill/>
          </a:ln>
        </p:spPr>
      </p:sp>
      <p:sp>
        <p:nvSpPr>
          <p:cNvPr id="241" name="Google Shape;241;p46"/>
          <p:cNvSpPr txBox="1"/>
          <p:nvPr>
            <p:ph idx="1" type="body"/>
          </p:nvPr>
        </p:nvSpPr>
        <p:spPr>
          <a:xfrm>
            <a:off x="1500168" y="3654378"/>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42" name="Google Shape;242;p46"/>
          <p:cNvSpPr txBox="1"/>
          <p:nvPr>
            <p:ph idx="3" type="body"/>
          </p:nvPr>
        </p:nvSpPr>
        <p:spPr>
          <a:xfrm>
            <a:off x="1390120" y="3782039"/>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43" name="Google Shape;243;p46"/>
          <p:cNvSpPr/>
          <p:nvPr>
            <p:ph idx="4" type="pic"/>
          </p:nvPr>
        </p:nvSpPr>
        <p:spPr>
          <a:xfrm>
            <a:off x="4226270" y="2428875"/>
            <a:ext cx="1066800" cy="1066800"/>
          </a:xfrm>
          <a:prstGeom prst="rect">
            <a:avLst/>
          </a:prstGeom>
          <a:solidFill>
            <a:schemeClr val="lt1"/>
          </a:solidFill>
          <a:ln>
            <a:noFill/>
          </a:ln>
        </p:spPr>
      </p:sp>
      <p:sp>
        <p:nvSpPr>
          <p:cNvPr id="244" name="Google Shape;244;p46"/>
          <p:cNvSpPr txBox="1"/>
          <p:nvPr>
            <p:ph idx="5" type="body"/>
          </p:nvPr>
        </p:nvSpPr>
        <p:spPr>
          <a:xfrm>
            <a:off x="3849262" y="3669060"/>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45" name="Google Shape;245;p46"/>
          <p:cNvSpPr txBox="1"/>
          <p:nvPr>
            <p:ph idx="6" type="body"/>
          </p:nvPr>
        </p:nvSpPr>
        <p:spPr>
          <a:xfrm>
            <a:off x="3739214" y="3796721"/>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46" name="Google Shape;246;p46"/>
          <p:cNvSpPr/>
          <p:nvPr>
            <p:ph idx="7" type="pic"/>
          </p:nvPr>
        </p:nvSpPr>
        <p:spPr>
          <a:xfrm>
            <a:off x="6716934" y="2428875"/>
            <a:ext cx="1066800" cy="1066800"/>
          </a:xfrm>
          <a:prstGeom prst="rect">
            <a:avLst/>
          </a:prstGeom>
          <a:solidFill>
            <a:schemeClr val="lt1"/>
          </a:solidFill>
          <a:ln>
            <a:noFill/>
          </a:ln>
        </p:spPr>
      </p:sp>
      <p:sp>
        <p:nvSpPr>
          <p:cNvPr id="247" name="Google Shape;247;p46"/>
          <p:cNvSpPr txBox="1"/>
          <p:nvPr>
            <p:ph idx="8" type="body"/>
          </p:nvPr>
        </p:nvSpPr>
        <p:spPr>
          <a:xfrm>
            <a:off x="6339926" y="3669060"/>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48" name="Google Shape;248;p46"/>
          <p:cNvSpPr txBox="1"/>
          <p:nvPr>
            <p:ph idx="9" type="body"/>
          </p:nvPr>
        </p:nvSpPr>
        <p:spPr>
          <a:xfrm>
            <a:off x="6217963" y="3796721"/>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49" name="Google Shape;249;p46"/>
          <p:cNvSpPr/>
          <p:nvPr>
            <p:ph idx="13" type="pic"/>
          </p:nvPr>
        </p:nvSpPr>
        <p:spPr>
          <a:xfrm>
            <a:off x="9136814" y="2428875"/>
            <a:ext cx="1066800" cy="1066800"/>
          </a:xfrm>
          <a:prstGeom prst="rect">
            <a:avLst/>
          </a:prstGeom>
          <a:solidFill>
            <a:schemeClr val="lt1"/>
          </a:solidFill>
          <a:ln>
            <a:noFill/>
          </a:ln>
        </p:spPr>
      </p:sp>
      <p:sp>
        <p:nvSpPr>
          <p:cNvPr id="250" name="Google Shape;250;p46"/>
          <p:cNvSpPr txBox="1"/>
          <p:nvPr>
            <p:ph idx="14" type="body"/>
          </p:nvPr>
        </p:nvSpPr>
        <p:spPr>
          <a:xfrm>
            <a:off x="8759806" y="3654378"/>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51" name="Google Shape;251;p46"/>
          <p:cNvSpPr txBox="1"/>
          <p:nvPr>
            <p:ph idx="15" type="body"/>
          </p:nvPr>
        </p:nvSpPr>
        <p:spPr>
          <a:xfrm>
            <a:off x="8634432" y="3782039"/>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52" name="Google Shape;252;p46"/>
          <p:cNvSpPr/>
          <p:nvPr>
            <p:ph idx="16" type="pic"/>
          </p:nvPr>
        </p:nvSpPr>
        <p:spPr>
          <a:xfrm>
            <a:off x="1877176" y="4287711"/>
            <a:ext cx="1066800" cy="1066800"/>
          </a:xfrm>
          <a:prstGeom prst="rect">
            <a:avLst/>
          </a:prstGeom>
          <a:solidFill>
            <a:schemeClr val="lt1"/>
          </a:solidFill>
          <a:ln>
            <a:noFill/>
          </a:ln>
        </p:spPr>
      </p:sp>
      <p:sp>
        <p:nvSpPr>
          <p:cNvPr id="253" name="Google Shape;253;p46"/>
          <p:cNvSpPr txBox="1"/>
          <p:nvPr>
            <p:ph idx="17" type="body"/>
          </p:nvPr>
        </p:nvSpPr>
        <p:spPr>
          <a:xfrm>
            <a:off x="1500168"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54" name="Google Shape;254;p46"/>
          <p:cNvSpPr txBox="1"/>
          <p:nvPr>
            <p:ph idx="18" type="body"/>
          </p:nvPr>
        </p:nvSpPr>
        <p:spPr>
          <a:xfrm>
            <a:off x="1390120" y="5640875"/>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55" name="Google Shape;255;p46"/>
          <p:cNvSpPr/>
          <p:nvPr>
            <p:ph idx="19" type="pic"/>
          </p:nvPr>
        </p:nvSpPr>
        <p:spPr>
          <a:xfrm>
            <a:off x="4226270" y="4287711"/>
            <a:ext cx="1066800" cy="1066800"/>
          </a:xfrm>
          <a:prstGeom prst="rect">
            <a:avLst/>
          </a:prstGeom>
          <a:solidFill>
            <a:schemeClr val="lt1"/>
          </a:solidFill>
          <a:ln>
            <a:noFill/>
          </a:ln>
        </p:spPr>
      </p:sp>
      <p:sp>
        <p:nvSpPr>
          <p:cNvPr id="256" name="Google Shape;256;p46"/>
          <p:cNvSpPr txBox="1"/>
          <p:nvPr>
            <p:ph idx="20" type="body"/>
          </p:nvPr>
        </p:nvSpPr>
        <p:spPr>
          <a:xfrm>
            <a:off x="3849262" y="5527896"/>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57" name="Google Shape;257;p46"/>
          <p:cNvSpPr txBox="1"/>
          <p:nvPr>
            <p:ph idx="21" type="body"/>
          </p:nvPr>
        </p:nvSpPr>
        <p:spPr>
          <a:xfrm>
            <a:off x="3739214" y="5655557"/>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58" name="Google Shape;258;p46"/>
          <p:cNvSpPr/>
          <p:nvPr>
            <p:ph idx="22" type="pic"/>
          </p:nvPr>
        </p:nvSpPr>
        <p:spPr>
          <a:xfrm>
            <a:off x="6716934" y="4287711"/>
            <a:ext cx="1066800" cy="1066800"/>
          </a:xfrm>
          <a:prstGeom prst="rect">
            <a:avLst/>
          </a:prstGeom>
          <a:solidFill>
            <a:schemeClr val="lt1"/>
          </a:solidFill>
          <a:ln>
            <a:noFill/>
          </a:ln>
        </p:spPr>
      </p:sp>
      <p:sp>
        <p:nvSpPr>
          <p:cNvPr id="259" name="Google Shape;259;p46"/>
          <p:cNvSpPr txBox="1"/>
          <p:nvPr>
            <p:ph idx="23" type="body"/>
          </p:nvPr>
        </p:nvSpPr>
        <p:spPr>
          <a:xfrm>
            <a:off x="6339926" y="5527896"/>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60" name="Google Shape;260;p46"/>
          <p:cNvSpPr txBox="1"/>
          <p:nvPr>
            <p:ph idx="24" type="body"/>
          </p:nvPr>
        </p:nvSpPr>
        <p:spPr>
          <a:xfrm>
            <a:off x="6229878" y="5655557"/>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61" name="Google Shape;261;p46"/>
          <p:cNvSpPr/>
          <p:nvPr>
            <p:ph idx="25" type="pic"/>
          </p:nvPr>
        </p:nvSpPr>
        <p:spPr>
          <a:xfrm>
            <a:off x="9136814" y="4287711"/>
            <a:ext cx="1066800" cy="1066800"/>
          </a:xfrm>
          <a:prstGeom prst="rect">
            <a:avLst/>
          </a:prstGeom>
          <a:solidFill>
            <a:schemeClr val="lt1"/>
          </a:solidFill>
          <a:ln>
            <a:noFill/>
          </a:ln>
        </p:spPr>
      </p:sp>
      <p:sp>
        <p:nvSpPr>
          <p:cNvPr id="262" name="Google Shape;262;p46"/>
          <p:cNvSpPr txBox="1"/>
          <p:nvPr>
            <p:ph idx="26" type="body"/>
          </p:nvPr>
        </p:nvSpPr>
        <p:spPr>
          <a:xfrm>
            <a:off x="8759806"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63" name="Google Shape;263;p46"/>
          <p:cNvSpPr txBox="1"/>
          <p:nvPr>
            <p:ph idx="27" type="body"/>
          </p:nvPr>
        </p:nvSpPr>
        <p:spPr>
          <a:xfrm>
            <a:off x="8634432" y="5640875"/>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64" name="Google Shape;264;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8989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 name="Google Shape;265;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solidFill>
                  <a:srgbClr val="8989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 name="Google Shape;266;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98989"/>
                </a:solidFill>
                <a:latin typeface="Arial"/>
                <a:ea typeface="Arial"/>
                <a:cs typeface="Arial"/>
                <a:sym typeface="Arial"/>
              </a:defRPr>
            </a:lvl1pPr>
            <a:lvl2pPr indent="0" lvl="1" marL="0" algn="r">
              <a:spcBef>
                <a:spcPts val="0"/>
              </a:spcBef>
              <a:buNone/>
              <a:defRPr sz="900">
                <a:solidFill>
                  <a:srgbClr val="898989"/>
                </a:solidFill>
                <a:latin typeface="Arial"/>
                <a:ea typeface="Arial"/>
                <a:cs typeface="Arial"/>
                <a:sym typeface="Arial"/>
              </a:defRPr>
            </a:lvl2pPr>
            <a:lvl3pPr indent="0" lvl="2" marL="0" algn="r">
              <a:spcBef>
                <a:spcPts val="0"/>
              </a:spcBef>
              <a:buNone/>
              <a:defRPr sz="900">
                <a:solidFill>
                  <a:srgbClr val="898989"/>
                </a:solidFill>
                <a:latin typeface="Arial"/>
                <a:ea typeface="Arial"/>
                <a:cs typeface="Arial"/>
                <a:sym typeface="Arial"/>
              </a:defRPr>
            </a:lvl3pPr>
            <a:lvl4pPr indent="0" lvl="3" marL="0" algn="r">
              <a:spcBef>
                <a:spcPts val="0"/>
              </a:spcBef>
              <a:buNone/>
              <a:defRPr sz="900">
                <a:solidFill>
                  <a:srgbClr val="898989"/>
                </a:solidFill>
                <a:latin typeface="Arial"/>
                <a:ea typeface="Arial"/>
                <a:cs typeface="Arial"/>
                <a:sym typeface="Arial"/>
              </a:defRPr>
            </a:lvl4pPr>
            <a:lvl5pPr indent="0" lvl="4" marL="0" algn="r">
              <a:spcBef>
                <a:spcPts val="0"/>
              </a:spcBef>
              <a:buNone/>
              <a:defRPr sz="900">
                <a:solidFill>
                  <a:srgbClr val="898989"/>
                </a:solidFill>
                <a:latin typeface="Arial"/>
                <a:ea typeface="Arial"/>
                <a:cs typeface="Arial"/>
                <a:sym typeface="Arial"/>
              </a:defRPr>
            </a:lvl5pPr>
            <a:lvl6pPr indent="0" lvl="5" marL="0" algn="r">
              <a:spcBef>
                <a:spcPts val="0"/>
              </a:spcBef>
              <a:buNone/>
              <a:defRPr sz="900">
                <a:solidFill>
                  <a:srgbClr val="898989"/>
                </a:solidFill>
                <a:latin typeface="Arial"/>
                <a:ea typeface="Arial"/>
                <a:cs typeface="Arial"/>
                <a:sym typeface="Arial"/>
              </a:defRPr>
            </a:lvl6pPr>
            <a:lvl7pPr indent="0" lvl="6" marL="0" algn="r">
              <a:spcBef>
                <a:spcPts val="0"/>
              </a:spcBef>
              <a:buNone/>
              <a:defRPr sz="900">
                <a:solidFill>
                  <a:srgbClr val="898989"/>
                </a:solidFill>
                <a:latin typeface="Arial"/>
                <a:ea typeface="Arial"/>
                <a:cs typeface="Arial"/>
                <a:sym typeface="Arial"/>
              </a:defRPr>
            </a:lvl7pPr>
            <a:lvl8pPr indent="0" lvl="7" marL="0" algn="r">
              <a:spcBef>
                <a:spcPts val="0"/>
              </a:spcBef>
              <a:buNone/>
              <a:defRPr sz="900">
                <a:solidFill>
                  <a:srgbClr val="898989"/>
                </a:solidFill>
                <a:latin typeface="Arial"/>
                <a:ea typeface="Arial"/>
                <a:cs typeface="Arial"/>
                <a:sym typeface="Arial"/>
              </a:defRPr>
            </a:lvl8pPr>
            <a:lvl9pPr indent="0" lvl="8" marL="0" algn="r">
              <a:spcBef>
                <a:spcPts val="0"/>
              </a:spcBef>
              <a:buNone/>
              <a:defRPr sz="9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67" name="Google Shape;267;p46"/>
          <p:cNvPicPr preferRelativeResize="0"/>
          <p:nvPr/>
        </p:nvPicPr>
        <p:blipFill rotWithShape="1">
          <a:blip r:embed="rId2">
            <a:alphaModFix/>
          </a:blip>
          <a:srcRect b="0" l="0" r="0" t="0"/>
          <a:stretch/>
        </p:blipFill>
        <p:spPr>
          <a:xfrm>
            <a:off x="0" y="473953"/>
            <a:ext cx="2057400" cy="1647825"/>
          </a:xfrm>
          <a:prstGeom prst="rect">
            <a:avLst/>
          </a:prstGeom>
          <a:noFill/>
          <a:ln>
            <a:noFill/>
          </a:ln>
        </p:spPr>
      </p:pic>
      <p:pic>
        <p:nvPicPr>
          <p:cNvPr id="268" name="Google Shape;268;p46"/>
          <p:cNvPicPr preferRelativeResize="0"/>
          <p:nvPr/>
        </p:nvPicPr>
        <p:blipFill rotWithShape="1">
          <a:blip r:embed="rId3">
            <a:alphaModFix/>
          </a:blip>
          <a:srcRect b="0" l="0" r="0" t="0"/>
          <a:stretch/>
        </p:blipFill>
        <p:spPr>
          <a:xfrm>
            <a:off x="11049000" y="5180889"/>
            <a:ext cx="1143000" cy="9144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nding">
  <p:cSld name="Funding">
    <p:bg>
      <p:bgPr>
        <a:solidFill>
          <a:schemeClr val="lt1"/>
        </a:solidFill>
      </p:bgPr>
    </p:bg>
    <p:spTree>
      <p:nvGrpSpPr>
        <p:cNvPr id="269" name="Shape 269"/>
        <p:cNvGrpSpPr/>
        <p:nvPr/>
      </p:nvGrpSpPr>
      <p:grpSpPr>
        <a:xfrm>
          <a:off x="0" y="0"/>
          <a:ext cx="0" cy="0"/>
          <a:chOff x="0" y="0"/>
          <a:chExt cx="0" cy="0"/>
        </a:xfrm>
      </p:grpSpPr>
      <p:cxnSp>
        <p:nvCxnSpPr>
          <p:cNvPr id="270" name="Google Shape;270;p47"/>
          <p:cNvCxnSpPr/>
          <p:nvPr/>
        </p:nvCxnSpPr>
        <p:spPr>
          <a:xfrm flipH="1">
            <a:off x="0" y="0"/>
            <a:ext cx="1238250" cy="1328057"/>
          </a:xfrm>
          <a:prstGeom prst="straightConnector1">
            <a:avLst/>
          </a:prstGeom>
          <a:noFill/>
          <a:ln cap="flat" cmpd="sng" w="9525">
            <a:solidFill>
              <a:schemeClr val="dk1"/>
            </a:solidFill>
            <a:prstDash val="solid"/>
            <a:miter lim="800000"/>
            <a:headEnd len="sm" w="sm" type="none"/>
            <a:tailEnd len="sm" w="sm" type="none"/>
          </a:ln>
        </p:spPr>
      </p:cxnSp>
      <p:cxnSp>
        <p:nvCxnSpPr>
          <p:cNvPr id="271" name="Google Shape;271;p47"/>
          <p:cNvCxnSpPr/>
          <p:nvPr/>
        </p:nvCxnSpPr>
        <p:spPr>
          <a:xfrm flipH="1">
            <a:off x="0" y="0"/>
            <a:ext cx="3790950" cy="892177"/>
          </a:xfrm>
          <a:prstGeom prst="straightConnector1">
            <a:avLst/>
          </a:prstGeom>
          <a:noFill/>
          <a:ln cap="flat" cmpd="sng" w="9525">
            <a:solidFill>
              <a:schemeClr val="dk1"/>
            </a:solidFill>
            <a:prstDash val="solid"/>
            <a:miter lim="800000"/>
            <a:headEnd len="sm" w="sm" type="none"/>
            <a:tailEnd len="sm" w="sm" type="none"/>
          </a:ln>
        </p:spPr>
      </p:cxnSp>
      <p:sp>
        <p:nvSpPr>
          <p:cNvPr id="272" name="Google Shape;272;p47"/>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3" name="Google Shape;273;p47"/>
          <p:cNvSpPr txBox="1"/>
          <p:nvPr>
            <p:ph idx="1" type="body"/>
          </p:nvPr>
        </p:nvSpPr>
        <p:spPr>
          <a:xfrm>
            <a:off x="1075447" y="2118642"/>
            <a:ext cx="1856232" cy="166420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4" name="Google Shape;274;p47"/>
          <p:cNvSpPr txBox="1"/>
          <p:nvPr>
            <p:ph idx="2" type="body"/>
          </p:nvPr>
        </p:nvSpPr>
        <p:spPr>
          <a:xfrm>
            <a:off x="838200" y="3788813"/>
            <a:ext cx="2330726" cy="804859"/>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dk1"/>
              </a:buClr>
              <a:buSzPts val="3200"/>
              <a:buNone/>
              <a:defRPr sz="32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5" name="Google Shape;275;p47"/>
          <p:cNvSpPr txBox="1"/>
          <p:nvPr>
            <p:ph idx="3" type="body"/>
          </p:nvPr>
        </p:nvSpPr>
        <p:spPr>
          <a:xfrm>
            <a:off x="838200" y="4464810"/>
            <a:ext cx="2330726" cy="438505"/>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6" name="Google Shape;276;p47"/>
          <p:cNvSpPr txBox="1"/>
          <p:nvPr>
            <p:ph idx="4" type="body"/>
          </p:nvPr>
        </p:nvSpPr>
        <p:spPr>
          <a:xfrm>
            <a:off x="838200" y="5120722"/>
            <a:ext cx="2330726" cy="853167"/>
          </a:xfrm>
          <a:prstGeom prst="rect">
            <a:avLst/>
          </a:prstGeom>
          <a:noFill/>
          <a:ln>
            <a:noFill/>
          </a:ln>
        </p:spPr>
        <p:txBody>
          <a:bodyPr anchorCtr="0" anchor="t" bIns="45700" lIns="0" spcFirstLastPara="1" rIns="0" wrap="square" tIns="45700">
            <a:normAutofit/>
          </a:bodyPr>
          <a:lstStyle>
            <a:lvl1pPr indent="-228600" lvl="0" marL="457200" algn="ctr">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 name="Google Shape;277;p47"/>
          <p:cNvSpPr txBox="1"/>
          <p:nvPr>
            <p:ph idx="5" type="body"/>
          </p:nvPr>
        </p:nvSpPr>
        <p:spPr>
          <a:xfrm>
            <a:off x="3811391" y="2118642"/>
            <a:ext cx="1856232" cy="166420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8" name="Google Shape;278;p47"/>
          <p:cNvSpPr txBox="1"/>
          <p:nvPr>
            <p:ph idx="6" type="body"/>
          </p:nvPr>
        </p:nvSpPr>
        <p:spPr>
          <a:xfrm>
            <a:off x="3562665" y="3788813"/>
            <a:ext cx="2342205" cy="804859"/>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dk1"/>
              </a:buClr>
              <a:buSzPts val="3200"/>
              <a:buNone/>
              <a:defRPr sz="32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9" name="Google Shape;279;p47"/>
          <p:cNvSpPr txBox="1"/>
          <p:nvPr>
            <p:ph idx="7" type="body"/>
          </p:nvPr>
        </p:nvSpPr>
        <p:spPr>
          <a:xfrm>
            <a:off x="3562665" y="4464810"/>
            <a:ext cx="2342205" cy="438505"/>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80" name="Google Shape;280;p47"/>
          <p:cNvSpPr txBox="1"/>
          <p:nvPr>
            <p:ph idx="8" type="body"/>
          </p:nvPr>
        </p:nvSpPr>
        <p:spPr>
          <a:xfrm>
            <a:off x="3562665" y="5120722"/>
            <a:ext cx="2342205" cy="853167"/>
          </a:xfrm>
          <a:prstGeom prst="rect">
            <a:avLst/>
          </a:prstGeom>
          <a:noFill/>
          <a:ln>
            <a:noFill/>
          </a:ln>
        </p:spPr>
        <p:txBody>
          <a:bodyPr anchorCtr="0" anchor="t" bIns="45700" lIns="0" spcFirstLastPara="1" rIns="0" wrap="square" tIns="45700">
            <a:normAutofit/>
          </a:bodyPr>
          <a:lstStyle>
            <a:lvl1pPr indent="-228600" lvl="0" marL="457200" algn="ctr">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1" name="Google Shape;281;p47"/>
          <p:cNvSpPr txBox="1"/>
          <p:nvPr>
            <p:ph idx="9" type="body"/>
          </p:nvPr>
        </p:nvSpPr>
        <p:spPr>
          <a:xfrm>
            <a:off x="6524377" y="2118642"/>
            <a:ext cx="1856232" cy="166420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2" name="Google Shape;282;p47"/>
          <p:cNvSpPr txBox="1"/>
          <p:nvPr>
            <p:ph idx="13" type="body"/>
          </p:nvPr>
        </p:nvSpPr>
        <p:spPr>
          <a:xfrm>
            <a:off x="6298609" y="3788813"/>
            <a:ext cx="2330726" cy="804859"/>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dk1"/>
              </a:buClr>
              <a:buSzPts val="3200"/>
              <a:buNone/>
              <a:defRPr sz="32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83" name="Google Shape;283;p47"/>
          <p:cNvSpPr txBox="1"/>
          <p:nvPr>
            <p:ph idx="14" type="body"/>
          </p:nvPr>
        </p:nvSpPr>
        <p:spPr>
          <a:xfrm>
            <a:off x="6298609" y="4464810"/>
            <a:ext cx="2330726" cy="438505"/>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84" name="Google Shape;284;p47"/>
          <p:cNvSpPr txBox="1"/>
          <p:nvPr>
            <p:ph idx="15" type="body"/>
          </p:nvPr>
        </p:nvSpPr>
        <p:spPr>
          <a:xfrm>
            <a:off x="6298609" y="5120722"/>
            <a:ext cx="2330726" cy="853167"/>
          </a:xfrm>
          <a:prstGeom prst="rect">
            <a:avLst/>
          </a:prstGeom>
          <a:noFill/>
          <a:ln>
            <a:noFill/>
          </a:ln>
        </p:spPr>
        <p:txBody>
          <a:bodyPr anchorCtr="0" anchor="t" bIns="45700" lIns="0" spcFirstLastPara="1" rIns="0" wrap="square" tIns="45700">
            <a:normAutofit/>
          </a:bodyPr>
          <a:lstStyle>
            <a:lvl1pPr indent="-228600" lvl="0" marL="457200" algn="ctr">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5" name="Google Shape;285;p47"/>
          <p:cNvSpPr txBox="1"/>
          <p:nvPr>
            <p:ph idx="16" type="body"/>
          </p:nvPr>
        </p:nvSpPr>
        <p:spPr>
          <a:xfrm>
            <a:off x="9260321" y="2118642"/>
            <a:ext cx="1856232" cy="166420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6" name="Google Shape;286;p47"/>
          <p:cNvSpPr txBox="1"/>
          <p:nvPr>
            <p:ph idx="17" type="body"/>
          </p:nvPr>
        </p:nvSpPr>
        <p:spPr>
          <a:xfrm>
            <a:off x="9023074" y="3788457"/>
            <a:ext cx="2330726" cy="804859"/>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dk1"/>
              </a:buClr>
              <a:buSzPts val="3200"/>
              <a:buNone/>
              <a:defRPr sz="32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87" name="Google Shape;287;p47"/>
          <p:cNvSpPr txBox="1"/>
          <p:nvPr>
            <p:ph idx="18" type="body"/>
          </p:nvPr>
        </p:nvSpPr>
        <p:spPr>
          <a:xfrm>
            <a:off x="9023074" y="4464454"/>
            <a:ext cx="2330726" cy="438505"/>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88" name="Google Shape;288;p47"/>
          <p:cNvSpPr txBox="1"/>
          <p:nvPr>
            <p:ph idx="19" type="body"/>
          </p:nvPr>
        </p:nvSpPr>
        <p:spPr>
          <a:xfrm>
            <a:off x="9023074" y="5120366"/>
            <a:ext cx="2330726" cy="853167"/>
          </a:xfrm>
          <a:prstGeom prst="rect">
            <a:avLst/>
          </a:prstGeom>
          <a:noFill/>
          <a:ln>
            <a:noFill/>
          </a:ln>
        </p:spPr>
        <p:txBody>
          <a:bodyPr anchorCtr="0" anchor="t" bIns="45700" lIns="0" spcFirstLastPara="1" rIns="0" wrap="square" tIns="45700">
            <a:normAutofit/>
          </a:bodyPr>
          <a:lstStyle>
            <a:lvl1pPr indent="-228600" lvl="0" marL="457200" algn="ctr">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9" name="Google Shape;289;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0" name="Google Shape;290;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solidFill>
          <a:schemeClr val="dk1"/>
        </a:solidFill>
      </p:bgPr>
    </p:bg>
    <p:spTree>
      <p:nvGrpSpPr>
        <p:cNvPr id="292" name="Shape 292"/>
        <p:cNvGrpSpPr/>
        <p:nvPr/>
      </p:nvGrpSpPr>
      <p:grpSpPr>
        <a:xfrm>
          <a:off x="0" y="0"/>
          <a:ext cx="0" cy="0"/>
          <a:chOff x="0" y="0"/>
          <a:chExt cx="0" cy="0"/>
        </a:xfrm>
      </p:grpSpPr>
      <p:sp>
        <p:nvSpPr>
          <p:cNvPr id="293" name="Google Shape;293;p48"/>
          <p:cNvSpPr txBox="1"/>
          <p:nvPr>
            <p:ph type="ctrTitle"/>
          </p:nvPr>
        </p:nvSpPr>
        <p:spPr>
          <a:xfrm>
            <a:off x="4267200" y="1615736"/>
            <a:ext cx="4179570" cy="152473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4" name="Google Shape;294;p48"/>
          <p:cNvSpPr txBox="1"/>
          <p:nvPr>
            <p:ph idx="1" type="subTitle"/>
          </p:nvPr>
        </p:nvSpPr>
        <p:spPr>
          <a:xfrm>
            <a:off x="4267200" y="3238103"/>
            <a:ext cx="4179570" cy="2004161"/>
          </a:xfrm>
          <a:prstGeom prst="rect">
            <a:avLst/>
          </a:prstGeom>
          <a:noFill/>
          <a:ln>
            <a:noFill/>
          </a:ln>
        </p:spPr>
        <p:txBody>
          <a:bodyPr anchorCtr="0" anchor="t" bIns="45700" lIns="91425" spcFirstLastPara="1" rIns="91425" wrap="square" tIns="45700">
            <a:normAutofit/>
          </a:bodyPr>
          <a:lstStyle>
            <a:lvl1pPr lvl="0" algn="l">
              <a:lnSpc>
                <a:spcPct val="150000"/>
              </a:lnSpc>
              <a:spcBef>
                <a:spcPts val="1000"/>
              </a:spcBef>
              <a:spcAft>
                <a:spcPts val="0"/>
              </a:spcAft>
              <a:buClr>
                <a:schemeClr val="lt1"/>
              </a:buClr>
              <a:buSzPts val="1400"/>
              <a:buNone/>
              <a:defRPr sz="1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295" name="Google Shape;295;p48"/>
          <p:cNvPicPr preferRelativeResize="0"/>
          <p:nvPr/>
        </p:nvPicPr>
        <p:blipFill rotWithShape="1">
          <a:blip r:embed="rId2">
            <a:alphaModFix/>
          </a:blip>
          <a:srcRect b="0" l="0" r="0" t="0"/>
          <a:stretch/>
        </p:blipFill>
        <p:spPr>
          <a:xfrm>
            <a:off x="0" y="0"/>
            <a:ext cx="3176938" cy="6858000"/>
          </a:xfrm>
          <a:prstGeom prst="rect">
            <a:avLst/>
          </a:prstGeom>
          <a:noFill/>
          <a:ln>
            <a:noFill/>
          </a:ln>
        </p:spPr>
      </p:pic>
      <p:sp>
        <p:nvSpPr>
          <p:cNvPr id="296" name="Google Shape;296;p48"/>
          <p:cNvSpPr txBox="1"/>
          <p:nvPr>
            <p:ph idx="10" type="dt"/>
          </p:nvPr>
        </p:nvSpPr>
        <p:spPr>
          <a:xfrm>
            <a:off x="4267200" y="6356350"/>
            <a:ext cx="17743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48"/>
          <p:cNvSpPr txBox="1"/>
          <p:nvPr>
            <p:ph idx="11" type="ftr"/>
          </p:nvPr>
        </p:nvSpPr>
        <p:spPr>
          <a:xfrm>
            <a:off x="6479721" y="6356350"/>
            <a:ext cx="266155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48"/>
          <p:cNvSpPr txBox="1"/>
          <p:nvPr>
            <p:ph idx="12" type="sldNum"/>
          </p:nvPr>
        </p:nvSpPr>
        <p:spPr>
          <a:xfrm>
            <a:off x="9579428" y="6356350"/>
            <a:ext cx="1774371"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24" name="Shape 24"/>
        <p:cNvGrpSpPr/>
        <p:nvPr/>
      </p:nvGrpSpPr>
      <p:grpSpPr>
        <a:xfrm>
          <a:off x="0" y="0"/>
          <a:ext cx="0" cy="0"/>
          <a:chOff x="0" y="0"/>
          <a:chExt cx="0" cy="0"/>
        </a:xfrm>
      </p:grpSpPr>
      <p:pic>
        <p:nvPicPr>
          <p:cNvPr id="25" name="Google Shape;25;p29"/>
          <p:cNvPicPr preferRelativeResize="0"/>
          <p:nvPr/>
        </p:nvPicPr>
        <p:blipFill rotWithShape="1">
          <a:blip r:embed="rId2">
            <a:alphaModFix/>
          </a:blip>
          <a:srcRect b="0" l="0" r="0" t="0"/>
          <a:stretch/>
        </p:blipFill>
        <p:spPr>
          <a:xfrm>
            <a:off x="0" y="0"/>
            <a:ext cx="5581650" cy="6858000"/>
          </a:xfrm>
          <a:prstGeom prst="rect">
            <a:avLst/>
          </a:prstGeom>
          <a:noFill/>
          <a:ln>
            <a:noFill/>
          </a:ln>
        </p:spPr>
      </p:pic>
      <p:sp>
        <p:nvSpPr>
          <p:cNvPr id="26" name="Google Shape;26;p29"/>
          <p:cNvSpPr txBox="1"/>
          <p:nvPr>
            <p:ph type="title"/>
          </p:nvPr>
        </p:nvSpPr>
        <p:spPr>
          <a:xfrm>
            <a:off x="5920169" y="1152771"/>
            <a:ext cx="5431971" cy="84630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cap="none">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7" name="Google Shape;27;p29"/>
          <p:cNvCxnSpPr/>
          <p:nvPr/>
        </p:nvCxnSpPr>
        <p:spPr>
          <a:xfrm flipH="1" rot="10800000">
            <a:off x="2209800" y="0"/>
            <a:ext cx="2438400" cy="6858000"/>
          </a:xfrm>
          <a:prstGeom prst="straightConnector1">
            <a:avLst/>
          </a:prstGeom>
          <a:noFill/>
          <a:ln cap="flat" cmpd="sng" w="9525">
            <a:solidFill>
              <a:schemeClr val="dk1"/>
            </a:solidFill>
            <a:prstDash val="solid"/>
            <a:miter lim="800000"/>
            <a:headEnd len="sm" w="sm" type="none"/>
            <a:tailEnd len="sm" w="sm" type="none"/>
          </a:ln>
        </p:spPr>
      </p:cxnSp>
      <p:sp>
        <p:nvSpPr>
          <p:cNvPr id="28" name="Google Shape;28;p29"/>
          <p:cNvSpPr txBox="1"/>
          <p:nvPr>
            <p:ph idx="1" type="body"/>
          </p:nvPr>
        </p:nvSpPr>
        <p:spPr>
          <a:xfrm>
            <a:off x="5922254" y="2469515"/>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29"/>
          <p:cNvSpPr txBox="1"/>
          <p:nvPr>
            <p:ph idx="2" type="body"/>
          </p:nvPr>
        </p:nvSpPr>
        <p:spPr>
          <a:xfrm>
            <a:off x="5921828" y="2798940"/>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29"/>
          <p:cNvSpPr txBox="1"/>
          <p:nvPr>
            <p:ph idx="3" type="body"/>
          </p:nvPr>
        </p:nvSpPr>
        <p:spPr>
          <a:xfrm>
            <a:off x="5922254" y="3569311"/>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29"/>
          <p:cNvSpPr txBox="1"/>
          <p:nvPr>
            <p:ph idx="4" type="body"/>
          </p:nvPr>
        </p:nvSpPr>
        <p:spPr>
          <a:xfrm>
            <a:off x="5921828" y="3898736"/>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9"/>
          <p:cNvSpPr txBox="1"/>
          <p:nvPr>
            <p:ph idx="5" type="body"/>
          </p:nvPr>
        </p:nvSpPr>
        <p:spPr>
          <a:xfrm>
            <a:off x="5922254" y="4669107"/>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9"/>
          <p:cNvSpPr txBox="1"/>
          <p:nvPr>
            <p:ph idx="6" type="body"/>
          </p:nvPr>
        </p:nvSpPr>
        <p:spPr>
          <a:xfrm>
            <a:off x="5921828" y="4998532"/>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29"/>
          <p:cNvSpPr txBox="1"/>
          <p:nvPr>
            <p:ph idx="10" type="dt"/>
          </p:nvPr>
        </p:nvSpPr>
        <p:spPr>
          <a:xfrm>
            <a:off x="5919680" y="6356350"/>
            <a:ext cx="94751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9"/>
          <p:cNvSpPr txBox="1"/>
          <p:nvPr>
            <p:ph idx="11" type="ftr"/>
          </p:nvPr>
        </p:nvSpPr>
        <p:spPr>
          <a:xfrm>
            <a:off x="7161955" y="6356350"/>
            <a:ext cx="324394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9"/>
          <p:cNvSpPr txBox="1"/>
          <p:nvPr>
            <p:ph idx="12" type="sldNum"/>
          </p:nvPr>
        </p:nvSpPr>
        <p:spPr>
          <a:xfrm>
            <a:off x="10700656" y="6356350"/>
            <a:ext cx="65314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37" name="Shape 37"/>
        <p:cNvGrpSpPr/>
        <p:nvPr/>
      </p:nvGrpSpPr>
      <p:grpSpPr>
        <a:xfrm>
          <a:off x="0" y="0"/>
          <a:ext cx="0" cy="0"/>
          <a:chOff x="0" y="0"/>
          <a:chExt cx="0" cy="0"/>
        </a:xfrm>
      </p:grpSpPr>
      <p:sp>
        <p:nvSpPr>
          <p:cNvPr id="38" name="Google Shape;38;p30"/>
          <p:cNvSpPr/>
          <p:nvPr/>
        </p:nvSpPr>
        <p:spPr>
          <a:xfrm>
            <a:off x="2113884" y="0"/>
            <a:ext cx="10078116" cy="6858000"/>
          </a:xfrm>
          <a:custGeom>
            <a:rect b="b" l="l" r="r" t="t"/>
            <a:pathLst>
              <a:path extrusionOk="0" h="6858000" w="10078116">
                <a:moveTo>
                  <a:pt x="3793236" y="6858000"/>
                </a:moveTo>
                <a:lnTo>
                  <a:pt x="0" y="0"/>
                </a:lnTo>
                <a:lnTo>
                  <a:pt x="10078116" y="0"/>
                </a:lnTo>
                <a:lnTo>
                  <a:pt x="10078116" y="6858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 name="Google Shape;39;p30"/>
          <p:cNvSpPr txBox="1"/>
          <p:nvPr>
            <p:ph type="title"/>
          </p:nvPr>
        </p:nvSpPr>
        <p:spPr>
          <a:xfrm>
            <a:off x="838200" y="5509419"/>
            <a:ext cx="4082142" cy="5857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cap="none">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30"/>
          <p:cNvSpPr txBox="1"/>
          <p:nvPr>
            <p:ph idx="1" type="body"/>
          </p:nvPr>
        </p:nvSpPr>
        <p:spPr>
          <a:xfrm>
            <a:off x="148318" y="1481138"/>
            <a:ext cx="2141764" cy="514350"/>
          </a:xfrm>
          <a:prstGeom prst="rect">
            <a:avLst/>
          </a:prstGeom>
          <a:noFill/>
          <a:ln>
            <a:noFill/>
          </a:ln>
        </p:spPr>
        <p:txBody>
          <a:bodyPr anchorCtr="0" anchor="ctr" bIns="45700" lIns="91425" spcFirstLastPara="1" rIns="91425" wrap="square" tIns="45700">
            <a:noAutofit/>
          </a:bodyPr>
          <a:lstStyle>
            <a:lvl1pPr indent="-228600" lvl="0" marL="457200" algn="r">
              <a:lnSpc>
                <a:spcPct val="90000"/>
              </a:lnSpc>
              <a:spcBef>
                <a:spcPts val="1000"/>
              </a:spcBef>
              <a:spcAft>
                <a:spcPts val="0"/>
              </a:spcAft>
              <a:buClr>
                <a:schemeClr val="dk1"/>
              </a:buClr>
              <a:buSzPts val="1600"/>
              <a:buNone/>
              <a:defRPr sz="1600" cap="none"/>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30"/>
          <p:cNvSpPr txBox="1"/>
          <p:nvPr>
            <p:ph idx="2" type="body"/>
          </p:nvPr>
        </p:nvSpPr>
        <p:spPr>
          <a:xfrm>
            <a:off x="714375" y="2557463"/>
            <a:ext cx="2141764" cy="514350"/>
          </a:xfrm>
          <a:prstGeom prst="rect">
            <a:avLst/>
          </a:prstGeom>
          <a:noFill/>
          <a:ln>
            <a:noFill/>
          </a:ln>
        </p:spPr>
        <p:txBody>
          <a:bodyPr anchorCtr="0" anchor="ctr" bIns="45700" lIns="91425" spcFirstLastPara="1" rIns="91425" wrap="square" tIns="45700">
            <a:noAutofit/>
          </a:bodyPr>
          <a:lstStyle>
            <a:lvl1pPr indent="-228600" lvl="0" marL="457200" algn="r">
              <a:lnSpc>
                <a:spcPct val="90000"/>
              </a:lnSpc>
              <a:spcBef>
                <a:spcPts val="1000"/>
              </a:spcBef>
              <a:spcAft>
                <a:spcPts val="0"/>
              </a:spcAft>
              <a:buClr>
                <a:schemeClr val="dk1"/>
              </a:buClr>
              <a:buSzPts val="1600"/>
              <a:buNone/>
              <a:defRPr sz="1600" cap="none"/>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30"/>
          <p:cNvSpPr txBox="1"/>
          <p:nvPr>
            <p:ph idx="3" type="body"/>
          </p:nvPr>
        </p:nvSpPr>
        <p:spPr>
          <a:xfrm>
            <a:off x="1320800" y="3633788"/>
            <a:ext cx="2141764" cy="514350"/>
          </a:xfrm>
          <a:prstGeom prst="rect">
            <a:avLst/>
          </a:prstGeom>
          <a:noFill/>
          <a:ln>
            <a:noFill/>
          </a:ln>
        </p:spPr>
        <p:txBody>
          <a:bodyPr anchorCtr="0" anchor="ctr" bIns="45700" lIns="91425" spcFirstLastPara="1" rIns="91425" wrap="square" tIns="45700">
            <a:noAutofit/>
          </a:bodyPr>
          <a:lstStyle>
            <a:lvl1pPr indent="-228600" lvl="0" marL="457200" algn="r">
              <a:lnSpc>
                <a:spcPct val="90000"/>
              </a:lnSpc>
              <a:spcBef>
                <a:spcPts val="1000"/>
              </a:spcBef>
              <a:spcAft>
                <a:spcPts val="0"/>
              </a:spcAft>
              <a:buClr>
                <a:schemeClr val="dk1"/>
              </a:buClr>
              <a:buSzPts val="1600"/>
              <a:buNone/>
              <a:defRPr sz="1600" cap="none"/>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30"/>
          <p:cNvSpPr txBox="1"/>
          <p:nvPr>
            <p:ph idx="4" type="body"/>
          </p:nvPr>
        </p:nvSpPr>
        <p:spPr>
          <a:xfrm>
            <a:off x="1905000" y="4710114"/>
            <a:ext cx="2141764" cy="514350"/>
          </a:xfrm>
          <a:prstGeom prst="rect">
            <a:avLst/>
          </a:prstGeom>
          <a:noFill/>
          <a:ln>
            <a:noFill/>
          </a:ln>
        </p:spPr>
        <p:txBody>
          <a:bodyPr anchorCtr="0" anchor="ctr" bIns="45700" lIns="91425" spcFirstLastPara="1" rIns="91425" wrap="square" tIns="45700">
            <a:noAutofit/>
          </a:bodyPr>
          <a:lstStyle>
            <a:lvl1pPr indent="-228600" lvl="0" marL="457200" algn="r">
              <a:lnSpc>
                <a:spcPct val="90000"/>
              </a:lnSpc>
              <a:spcBef>
                <a:spcPts val="1000"/>
              </a:spcBef>
              <a:spcAft>
                <a:spcPts val="0"/>
              </a:spcAft>
              <a:buClr>
                <a:schemeClr val="dk1"/>
              </a:buClr>
              <a:buSzPts val="1600"/>
              <a:buNone/>
              <a:defRPr sz="1600" cap="none"/>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0"/>
          <p:cNvSpPr txBox="1"/>
          <p:nvPr>
            <p:ph idx="5" type="body"/>
          </p:nvPr>
        </p:nvSpPr>
        <p:spPr>
          <a:xfrm>
            <a:off x="4401535" y="1594478"/>
            <a:ext cx="5539095"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30"/>
          <p:cNvSpPr txBox="1"/>
          <p:nvPr>
            <p:ph idx="6" type="body"/>
          </p:nvPr>
        </p:nvSpPr>
        <p:spPr>
          <a:xfrm>
            <a:off x="4986028" y="2673328"/>
            <a:ext cx="5539095"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0"/>
          <p:cNvSpPr txBox="1"/>
          <p:nvPr>
            <p:ph idx="7" type="body"/>
          </p:nvPr>
        </p:nvSpPr>
        <p:spPr>
          <a:xfrm>
            <a:off x="5576937" y="3755394"/>
            <a:ext cx="5539095"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30"/>
          <p:cNvSpPr txBox="1"/>
          <p:nvPr>
            <p:ph idx="8" type="body"/>
          </p:nvPr>
        </p:nvSpPr>
        <p:spPr>
          <a:xfrm>
            <a:off x="6175279" y="4824430"/>
            <a:ext cx="5539095"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48" name="Google Shape;48;p30"/>
          <p:cNvCxnSpPr/>
          <p:nvPr/>
        </p:nvCxnSpPr>
        <p:spPr>
          <a:xfrm>
            <a:off x="4353515" y="5023933"/>
            <a:ext cx="1513211" cy="0"/>
          </a:xfrm>
          <a:prstGeom prst="straightConnector1">
            <a:avLst/>
          </a:prstGeom>
          <a:noFill/>
          <a:ln cap="flat" cmpd="sng" w="9525">
            <a:solidFill>
              <a:schemeClr val="dk1"/>
            </a:solidFill>
            <a:prstDash val="solid"/>
            <a:miter lim="800000"/>
            <a:headEnd len="sm" w="sm" type="none"/>
            <a:tailEnd len="sm" w="sm" type="none"/>
          </a:ln>
        </p:spPr>
      </p:cxnSp>
      <p:cxnSp>
        <p:nvCxnSpPr>
          <p:cNvPr id="49" name="Google Shape;49;p30"/>
          <p:cNvCxnSpPr/>
          <p:nvPr/>
        </p:nvCxnSpPr>
        <p:spPr>
          <a:xfrm>
            <a:off x="3759917" y="3948451"/>
            <a:ext cx="1513211" cy="0"/>
          </a:xfrm>
          <a:prstGeom prst="straightConnector1">
            <a:avLst/>
          </a:prstGeom>
          <a:noFill/>
          <a:ln cap="flat" cmpd="sng" w="9525">
            <a:solidFill>
              <a:schemeClr val="dk1"/>
            </a:solidFill>
            <a:prstDash val="solid"/>
            <a:miter lim="800000"/>
            <a:headEnd len="sm" w="sm" type="none"/>
            <a:tailEnd len="sm" w="sm" type="none"/>
          </a:ln>
        </p:spPr>
      </p:cxnSp>
      <p:cxnSp>
        <p:nvCxnSpPr>
          <p:cNvPr id="50" name="Google Shape;50;p30"/>
          <p:cNvCxnSpPr/>
          <p:nvPr/>
        </p:nvCxnSpPr>
        <p:spPr>
          <a:xfrm>
            <a:off x="3173453" y="2872686"/>
            <a:ext cx="1513211" cy="0"/>
          </a:xfrm>
          <a:prstGeom prst="straightConnector1">
            <a:avLst/>
          </a:prstGeom>
          <a:noFill/>
          <a:ln cap="flat" cmpd="sng" w="9525">
            <a:solidFill>
              <a:schemeClr val="dk1"/>
            </a:solidFill>
            <a:prstDash val="solid"/>
            <a:miter lim="800000"/>
            <a:headEnd len="sm" w="sm" type="none"/>
            <a:tailEnd len="sm" w="sm" type="none"/>
          </a:ln>
        </p:spPr>
      </p:cxnSp>
      <p:cxnSp>
        <p:nvCxnSpPr>
          <p:cNvPr id="51" name="Google Shape;51;p30"/>
          <p:cNvCxnSpPr/>
          <p:nvPr/>
        </p:nvCxnSpPr>
        <p:spPr>
          <a:xfrm>
            <a:off x="2586263" y="1796083"/>
            <a:ext cx="1513211" cy="0"/>
          </a:xfrm>
          <a:prstGeom prst="straightConnector1">
            <a:avLst/>
          </a:prstGeom>
          <a:noFill/>
          <a:ln cap="flat" cmpd="sng" w="9525">
            <a:solidFill>
              <a:schemeClr val="dk1"/>
            </a:solidFill>
            <a:prstDash val="solid"/>
            <a:miter lim="800000"/>
            <a:headEnd len="sm" w="sm" type="none"/>
            <a:tailEnd len="sm" w="sm" type="none"/>
          </a:ln>
        </p:spPr>
      </p:cxnSp>
      <p:sp>
        <p:nvSpPr>
          <p:cNvPr id="52" name="Google Shape;52;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8989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0"/>
          <p:cNvSpPr txBox="1"/>
          <p:nvPr>
            <p:ph idx="11" type="ftr"/>
          </p:nvPr>
        </p:nvSpPr>
        <p:spPr>
          <a:xfrm>
            <a:off x="6175279" y="6356350"/>
            <a:ext cx="180871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0"/>
          <p:cNvSpPr txBox="1"/>
          <p:nvPr>
            <p:ph idx="12" type="sldNum"/>
          </p:nvPr>
        </p:nvSpPr>
        <p:spPr>
          <a:xfrm>
            <a:off x="10810874" y="6356350"/>
            <a:ext cx="5429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Column">
  <p:cSld name="Content 3 Column">
    <p:bg>
      <p:bgPr>
        <a:solidFill>
          <a:schemeClr val="lt1"/>
        </a:solidFill>
      </p:bgPr>
    </p:bg>
    <p:spTree>
      <p:nvGrpSpPr>
        <p:cNvPr id="55" name="Shape 55"/>
        <p:cNvGrpSpPr/>
        <p:nvPr/>
      </p:nvGrpSpPr>
      <p:grpSpPr>
        <a:xfrm>
          <a:off x="0" y="0"/>
          <a:ext cx="0" cy="0"/>
          <a:chOff x="0" y="0"/>
          <a:chExt cx="0" cy="0"/>
        </a:xfrm>
      </p:grpSpPr>
      <p:sp>
        <p:nvSpPr>
          <p:cNvPr id="56" name="Google Shape;56;p31"/>
          <p:cNvSpPr txBox="1"/>
          <p:nvPr>
            <p:ph type="title"/>
          </p:nvPr>
        </p:nvSpPr>
        <p:spPr>
          <a:xfrm>
            <a:off x="1508760" y="4156405"/>
            <a:ext cx="3139440"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31"/>
          <p:cNvSpPr txBox="1"/>
          <p:nvPr>
            <p:ph idx="1" type="body"/>
          </p:nvPr>
        </p:nvSpPr>
        <p:spPr>
          <a:xfrm>
            <a:off x="5922254" y="1530635"/>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31"/>
          <p:cNvSpPr txBox="1"/>
          <p:nvPr>
            <p:ph idx="2" type="body"/>
          </p:nvPr>
        </p:nvSpPr>
        <p:spPr>
          <a:xfrm>
            <a:off x="5921828" y="1860060"/>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31"/>
          <p:cNvSpPr txBox="1"/>
          <p:nvPr>
            <p:ph idx="3" type="body"/>
          </p:nvPr>
        </p:nvSpPr>
        <p:spPr>
          <a:xfrm>
            <a:off x="5922254" y="2630431"/>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31"/>
          <p:cNvSpPr txBox="1"/>
          <p:nvPr>
            <p:ph idx="4" type="body"/>
          </p:nvPr>
        </p:nvSpPr>
        <p:spPr>
          <a:xfrm>
            <a:off x="5921828" y="2959856"/>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31"/>
          <p:cNvSpPr txBox="1"/>
          <p:nvPr>
            <p:ph idx="5" type="body"/>
          </p:nvPr>
        </p:nvSpPr>
        <p:spPr>
          <a:xfrm>
            <a:off x="5922254" y="3730227"/>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31"/>
          <p:cNvSpPr txBox="1"/>
          <p:nvPr>
            <p:ph idx="6" type="body"/>
          </p:nvPr>
        </p:nvSpPr>
        <p:spPr>
          <a:xfrm>
            <a:off x="5921828" y="4059652"/>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31"/>
          <p:cNvSpPr txBox="1"/>
          <p:nvPr>
            <p:ph idx="7" type="body"/>
          </p:nvPr>
        </p:nvSpPr>
        <p:spPr>
          <a:xfrm>
            <a:off x="5920106" y="4830024"/>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31"/>
          <p:cNvSpPr txBox="1"/>
          <p:nvPr>
            <p:ph idx="8" type="body"/>
          </p:nvPr>
        </p:nvSpPr>
        <p:spPr>
          <a:xfrm>
            <a:off x="5919680" y="5159449"/>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31"/>
          <p:cNvSpPr txBox="1"/>
          <p:nvPr>
            <p:ph idx="10" type="dt"/>
          </p:nvPr>
        </p:nvSpPr>
        <p:spPr>
          <a:xfrm>
            <a:off x="5919680" y="6356350"/>
            <a:ext cx="94751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1"/>
          <p:cNvSpPr txBox="1"/>
          <p:nvPr>
            <p:ph idx="11" type="ftr"/>
          </p:nvPr>
        </p:nvSpPr>
        <p:spPr>
          <a:xfrm>
            <a:off x="7161955" y="6356350"/>
            <a:ext cx="324394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1"/>
          <p:cNvSpPr txBox="1"/>
          <p:nvPr>
            <p:ph idx="12" type="sldNum"/>
          </p:nvPr>
        </p:nvSpPr>
        <p:spPr>
          <a:xfrm>
            <a:off x="10700656" y="6356350"/>
            <a:ext cx="65314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68" name="Google Shape;68;p31"/>
          <p:cNvPicPr preferRelativeResize="0"/>
          <p:nvPr/>
        </p:nvPicPr>
        <p:blipFill rotWithShape="1">
          <a:blip r:embed="rId2">
            <a:alphaModFix/>
          </a:blip>
          <a:srcRect b="22673" l="39434" r="0" t="20278"/>
          <a:stretch/>
        </p:blipFill>
        <p:spPr>
          <a:xfrm>
            <a:off x="-4696" y="-1"/>
            <a:ext cx="4896735" cy="43859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Column">
  <p:cSld name="Content 2 Column">
    <p:bg>
      <p:bgPr>
        <a:solidFill>
          <a:schemeClr val="dk1"/>
        </a:solidFill>
      </p:bgPr>
    </p:bg>
    <p:spTree>
      <p:nvGrpSpPr>
        <p:cNvPr id="69" name="Shape 69"/>
        <p:cNvGrpSpPr/>
        <p:nvPr/>
      </p:nvGrpSpPr>
      <p:grpSpPr>
        <a:xfrm>
          <a:off x="0" y="0"/>
          <a:ext cx="0" cy="0"/>
          <a:chOff x="0" y="0"/>
          <a:chExt cx="0" cy="0"/>
        </a:xfrm>
      </p:grpSpPr>
      <p:sp>
        <p:nvSpPr>
          <p:cNvPr id="70" name="Google Shape;70;p32"/>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32"/>
          <p:cNvSpPr txBox="1"/>
          <p:nvPr>
            <p:ph idx="1" type="body"/>
          </p:nvPr>
        </p:nvSpPr>
        <p:spPr>
          <a:xfrm>
            <a:off x="1485900" y="2563123"/>
            <a:ext cx="4031945" cy="365125"/>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2000"/>
              <a:buNone/>
              <a:defRPr sz="2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32"/>
          <p:cNvSpPr txBox="1"/>
          <p:nvPr>
            <p:ph idx="2" type="body"/>
          </p:nvPr>
        </p:nvSpPr>
        <p:spPr>
          <a:xfrm>
            <a:off x="1485664" y="3070348"/>
            <a:ext cx="4031030" cy="105730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400"/>
              <a:buFont typeface="Arial"/>
              <a:buNone/>
              <a:defRPr sz="14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32"/>
          <p:cNvSpPr txBox="1"/>
          <p:nvPr>
            <p:ph idx="3" type="body"/>
          </p:nvPr>
        </p:nvSpPr>
        <p:spPr>
          <a:xfrm>
            <a:off x="6673004" y="2563123"/>
            <a:ext cx="4031945" cy="365125"/>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2000"/>
              <a:buNone/>
              <a:defRPr sz="2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32"/>
          <p:cNvSpPr txBox="1"/>
          <p:nvPr>
            <p:ph idx="4" type="body"/>
          </p:nvPr>
        </p:nvSpPr>
        <p:spPr>
          <a:xfrm>
            <a:off x="6673143" y="3070348"/>
            <a:ext cx="4031030" cy="105730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400"/>
              <a:buFont typeface="Arial"/>
              <a:buNone/>
              <a:defRPr sz="14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2"/>
          <p:cNvSpPr txBox="1"/>
          <p:nvPr>
            <p:ph idx="5" type="body"/>
          </p:nvPr>
        </p:nvSpPr>
        <p:spPr>
          <a:xfrm>
            <a:off x="1485899" y="4319431"/>
            <a:ext cx="4031945" cy="365125"/>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2000"/>
              <a:buNone/>
              <a:defRPr sz="2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32"/>
          <p:cNvSpPr txBox="1"/>
          <p:nvPr>
            <p:ph idx="6" type="body"/>
          </p:nvPr>
        </p:nvSpPr>
        <p:spPr>
          <a:xfrm>
            <a:off x="1486412" y="4826656"/>
            <a:ext cx="4031030" cy="105730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400"/>
              <a:buFont typeface="Arial"/>
              <a:buNone/>
              <a:defRPr sz="14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2"/>
          <p:cNvSpPr txBox="1"/>
          <p:nvPr>
            <p:ph idx="7" type="body"/>
          </p:nvPr>
        </p:nvSpPr>
        <p:spPr>
          <a:xfrm>
            <a:off x="6672630" y="4319431"/>
            <a:ext cx="4031945" cy="365125"/>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2000"/>
              <a:buNone/>
              <a:defRPr sz="2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32"/>
          <p:cNvSpPr txBox="1"/>
          <p:nvPr>
            <p:ph idx="8" type="body"/>
          </p:nvPr>
        </p:nvSpPr>
        <p:spPr>
          <a:xfrm>
            <a:off x="6673143" y="4826656"/>
            <a:ext cx="4031030" cy="105730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400"/>
              <a:buFont typeface="Arial"/>
              <a:buNone/>
              <a:defRPr sz="14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82" name="Google Shape;82;p32"/>
          <p:cNvCxnSpPr/>
          <p:nvPr/>
        </p:nvCxnSpPr>
        <p:spPr>
          <a:xfrm>
            <a:off x="8688388" y="0"/>
            <a:ext cx="3503612" cy="2352957"/>
          </a:xfrm>
          <a:prstGeom prst="straightConnector1">
            <a:avLst/>
          </a:prstGeom>
          <a:noFill/>
          <a:ln cap="flat" cmpd="sng" w="9525">
            <a:solidFill>
              <a:schemeClr val="accent1"/>
            </a:solidFill>
            <a:prstDash val="solid"/>
            <a:miter lim="800000"/>
            <a:headEnd len="sm" w="sm" type="none"/>
            <a:tailEnd len="sm" w="sm" type="none"/>
          </a:ln>
        </p:spPr>
      </p:cxnSp>
      <p:cxnSp>
        <p:nvCxnSpPr>
          <p:cNvPr id="83" name="Google Shape;83;p32"/>
          <p:cNvCxnSpPr/>
          <p:nvPr/>
        </p:nvCxnSpPr>
        <p:spPr>
          <a:xfrm>
            <a:off x="9720943" y="0"/>
            <a:ext cx="2471057" cy="2699032"/>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4" name="Shape 84"/>
        <p:cNvGrpSpPr/>
        <p:nvPr/>
      </p:nvGrpSpPr>
      <p:grpSpPr>
        <a:xfrm>
          <a:off x="0" y="0"/>
          <a:ext cx="0" cy="0"/>
          <a:chOff x="0" y="0"/>
          <a:chExt cx="0" cy="0"/>
        </a:xfrm>
      </p:grpSpPr>
      <p:sp>
        <p:nvSpPr>
          <p:cNvPr id="85" name="Google Shape;85;p3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33"/>
          <p:cNvSpPr/>
          <p:nvPr>
            <p:ph idx="2" type="pic"/>
          </p:nvPr>
        </p:nvSpPr>
        <p:spPr>
          <a:xfrm>
            <a:off x="5183188" y="987425"/>
            <a:ext cx="6172200" cy="4873625"/>
          </a:xfrm>
          <a:prstGeom prst="rect">
            <a:avLst/>
          </a:prstGeom>
          <a:noFill/>
          <a:ln>
            <a:noFill/>
          </a:ln>
        </p:spPr>
      </p:sp>
      <p:sp>
        <p:nvSpPr>
          <p:cNvPr id="87" name="Google Shape;87;p3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8" name="Google Shape;88;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type="secHead">
  <p:cSld name="SECTION_HEADER">
    <p:bg>
      <p:bgPr>
        <a:solidFill>
          <a:schemeClr val="accent1"/>
        </a:solidFill>
      </p:bgPr>
    </p:bg>
    <p:spTree>
      <p:nvGrpSpPr>
        <p:cNvPr id="91" name="Shape 91"/>
        <p:cNvGrpSpPr/>
        <p:nvPr/>
      </p:nvGrpSpPr>
      <p:grpSpPr>
        <a:xfrm>
          <a:off x="0" y="0"/>
          <a:ext cx="0" cy="0"/>
          <a:chOff x="0" y="0"/>
          <a:chExt cx="0" cy="0"/>
        </a:xfrm>
      </p:grpSpPr>
      <p:sp>
        <p:nvSpPr>
          <p:cNvPr id="92" name="Google Shape;92;p34"/>
          <p:cNvSpPr txBox="1"/>
          <p:nvPr>
            <p:ph type="title"/>
          </p:nvPr>
        </p:nvSpPr>
        <p:spPr>
          <a:xfrm>
            <a:off x="1362075" y="1671639"/>
            <a:ext cx="5111750" cy="120491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34"/>
          <p:cNvSpPr txBox="1"/>
          <p:nvPr>
            <p:ph idx="1" type="body"/>
          </p:nvPr>
        </p:nvSpPr>
        <p:spPr>
          <a:xfrm>
            <a:off x="1362075" y="3660774"/>
            <a:ext cx="5111750" cy="15255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cxnSp>
        <p:nvCxnSpPr>
          <p:cNvPr id="94" name="Google Shape;94;p34"/>
          <p:cNvCxnSpPr/>
          <p:nvPr/>
        </p:nvCxnSpPr>
        <p:spPr>
          <a:xfrm>
            <a:off x="9096375" y="1497012"/>
            <a:ext cx="3095625" cy="0"/>
          </a:xfrm>
          <a:prstGeom prst="straightConnector1">
            <a:avLst/>
          </a:prstGeom>
          <a:noFill/>
          <a:ln cap="flat" cmpd="sng" w="9525">
            <a:solidFill>
              <a:schemeClr val="dk1"/>
            </a:solidFill>
            <a:prstDash val="solid"/>
            <a:miter lim="800000"/>
            <a:headEnd len="sm" w="sm" type="none"/>
            <a:tailEnd len="sm" w="sm" type="none"/>
          </a:ln>
        </p:spPr>
      </p:cxnSp>
      <p:cxnSp>
        <p:nvCxnSpPr>
          <p:cNvPr id="95" name="Google Shape;95;p34"/>
          <p:cNvCxnSpPr/>
          <p:nvPr/>
        </p:nvCxnSpPr>
        <p:spPr>
          <a:xfrm flipH="1">
            <a:off x="6953250" y="-25401"/>
            <a:ext cx="3790950" cy="6902451"/>
          </a:xfrm>
          <a:prstGeom prst="straightConnector1">
            <a:avLst/>
          </a:prstGeom>
          <a:noFill/>
          <a:ln cap="flat" cmpd="sng" w="9525">
            <a:solidFill>
              <a:schemeClr val="dk1"/>
            </a:solidFill>
            <a:prstDash val="solid"/>
            <a:miter lim="800000"/>
            <a:headEnd len="sm" w="sm" type="none"/>
            <a:tailEnd len="sm" w="sm" type="none"/>
          </a:ln>
        </p:spPr>
      </p:cxnSp>
      <p:sp>
        <p:nvSpPr>
          <p:cNvPr id="96" name="Google Shape;96;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34"/>
          <p:cNvSpPr txBox="1"/>
          <p:nvPr>
            <p:ph idx="11" type="ftr"/>
          </p:nvPr>
        </p:nvSpPr>
        <p:spPr>
          <a:xfrm>
            <a:off x="5224463" y="6356350"/>
            <a:ext cx="174307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bg>
      <p:bgPr>
        <a:solidFill>
          <a:schemeClr val="lt1"/>
        </a:solidFill>
      </p:bgPr>
    </p:bg>
    <p:spTree>
      <p:nvGrpSpPr>
        <p:cNvPr id="99" name="Shape 99"/>
        <p:cNvGrpSpPr/>
        <p:nvPr/>
      </p:nvGrpSpPr>
      <p:grpSpPr>
        <a:xfrm>
          <a:off x="0" y="0"/>
          <a:ext cx="0" cy="0"/>
          <a:chOff x="0" y="0"/>
          <a:chExt cx="0" cy="0"/>
        </a:xfrm>
      </p:grpSpPr>
      <p:sp>
        <p:nvSpPr>
          <p:cNvPr id="100" name="Google Shape;100;p35"/>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Arial"/>
              <a:buNone/>
              <a:defRPr sz="2800" cap="none">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35"/>
          <p:cNvSpPr txBox="1"/>
          <p:nvPr>
            <p:ph idx="1" type="body"/>
          </p:nvPr>
        </p:nvSpPr>
        <p:spPr>
          <a:xfrm>
            <a:off x="1243104" y="2776936"/>
            <a:ext cx="2882475"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2" name="Google Shape;102;p35"/>
          <p:cNvSpPr txBox="1"/>
          <p:nvPr>
            <p:ph idx="2" type="body"/>
          </p:nvPr>
        </p:nvSpPr>
        <p:spPr>
          <a:xfrm>
            <a:off x="1243104" y="3834606"/>
            <a:ext cx="2882475"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35"/>
          <p:cNvSpPr txBox="1"/>
          <p:nvPr>
            <p:ph idx="3" type="body"/>
          </p:nvPr>
        </p:nvSpPr>
        <p:spPr>
          <a:xfrm>
            <a:off x="4647665" y="2776936"/>
            <a:ext cx="2896671"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4" name="Google Shape;104;p35"/>
          <p:cNvSpPr txBox="1"/>
          <p:nvPr>
            <p:ph idx="4" type="body"/>
          </p:nvPr>
        </p:nvSpPr>
        <p:spPr>
          <a:xfrm>
            <a:off x="4647665" y="3834606"/>
            <a:ext cx="2896671"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05" name="Google Shape;105;p35"/>
          <p:cNvCxnSpPr/>
          <p:nvPr/>
        </p:nvCxnSpPr>
        <p:spPr>
          <a:xfrm flipH="1">
            <a:off x="0" y="0"/>
            <a:ext cx="1238250" cy="3105150"/>
          </a:xfrm>
          <a:prstGeom prst="straightConnector1">
            <a:avLst/>
          </a:prstGeom>
          <a:noFill/>
          <a:ln cap="flat" cmpd="sng" w="9525">
            <a:solidFill>
              <a:schemeClr val="dk1"/>
            </a:solidFill>
            <a:prstDash val="solid"/>
            <a:miter lim="800000"/>
            <a:headEnd len="sm" w="sm" type="none"/>
            <a:tailEnd len="sm" w="sm" type="none"/>
          </a:ln>
        </p:spPr>
      </p:cxnSp>
      <p:cxnSp>
        <p:nvCxnSpPr>
          <p:cNvPr id="106" name="Google Shape;106;p35"/>
          <p:cNvCxnSpPr/>
          <p:nvPr/>
        </p:nvCxnSpPr>
        <p:spPr>
          <a:xfrm flipH="1">
            <a:off x="0" y="0"/>
            <a:ext cx="2238376" cy="2476500"/>
          </a:xfrm>
          <a:prstGeom prst="straightConnector1">
            <a:avLst/>
          </a:prstGeom>
          <a:noFill/>
          <a:ln cap="flat" cmpd="sng" w="9525">
            <a:solidFill>
              <a:schemeClr val="dk1"/>
            </a:solidFill>
            <a:prstDash val="solid"/>
            <a:miter lim="800000"/>
            <a:headEnd len="sm" w="sm" type="none"/>
            <a:tailEnd len="sm" w="sm" type="none"/>
          </a:ln>
        </p:spPr>
      </p:cxnSp>
      <p:sp>
        <p:nvSpPr>
          <p:cNvPr id="107" name="Google Shape;107;p35"/>
          <p:cNvSpPr txBox="1"/>
          <p:nvPr>
            <p:ph idx="5" type="body"/>
          </p:nvPr>
        </p:nvSpPr>
        <p:spPr>
          <a:xfrm>
            <a:off x="8066421" y="2776936"/>
            <a:ext cx="2882475"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8" name="Google Shape;108;p35"/>
          <p:cNvSpPr txBox="1"/>
          <p:nvPr>
            <p:ph idx="6" type="body"/>
          </p:nvPr>
        </p:nvSpPr>
        <p:spPr>
          <a:xfrm>
            <a:off x="8066421" y="3834606"/>
            <a:ext cx="2882475"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45.png"/><Relationship Id="rId5" Type="http://schemas.openxmlformats.org/officeDocument/2006/relationships/image" Target="../media/image37.png"/><Relationship Id="rId6"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0"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54.png"/><Relationship Id="rId9" Type="http://schemas.openxmlformats.org/officeDocument/2006/relationships/image" Target="../media/image49.png"/><Relationship Id="rId5" Type="http://schemas.openxmlformats.org/officeDocument/2006/relationships/image" Target="../media/image41.png"/><Relationship Id="rId6" Type="http://schemas.openxmlformats.org/officeDocument/2006/relationships/image" Target="../media/image31.png"/><Relationship Id="rId7" Type="http://schemas.openxmlformats.org/officeDocument/2006/relationships/image" Target="../media/image42.png"/><Relationship Id="rId8"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5.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5.png"/><Relationship Id="rId4"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51.jp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1" Type="http://schemas.openxmlformats.org/officeDocument/2006/relationships/image" Target="../media/image59.png"/><Relationship Id="rId10" Type="http://schemas.openxmlformats.org/officeDocument/2006/relationships/image" Target="../media/image48.png"/><Relationship Id="rId12"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mailto:gargirajadnya@gmail.com" TargetMode="External"/><Relationship Id="rId4" Type="http://schemas.openxmlformats.org/officeDocument/2006/relationships/hyperlink" Target="mailto:ahmadmaryam960@gmail.com" TargetMode="External"/><Relationship Id="rId9" Type="http://schemas.openxmlformats.org/officeDocument/2006/relationships/image" Target="../media/image53.png"/><Relationship Id="rId5" Type="http://schemas.openxmlformats.org/officeDocument/2006/relationships/hyperlink" Target="mailto:vedant.limaye14@nmims.edu.in" TargetMode="External"/><Relationship Id="rId6" Type="http://schemas.openxmlformats.org/officeDocument/2006/relationships/hyperlink" Target="https://www.linkedin.com/in/gargi-r-227b16190/" TargetMode="External"/><Relationship Id="rId7" Type="http://schemas.openxmlformats.org/officeDocument/2006/relationships/hyperlink" Target="https://www.linkedin.com/in/maryam-ahmad-a9b44a198/" TargetMode="External"/><Relationship Id="rId8" Type="http://schemas.openxmlformats.org/officeDocument/2006/relationships/hyperlink" Target="https://www.linkedin.com/in/vedant-limaye-9b55b622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5.png"/><Relationship Id="rId4"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22.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
          <p:cNvSpPr txBox="1"/>
          <p:nvPr>
            <p:ph type="ctrTitle"/>
          </p:nvPr>
        </p:nvSpPr>
        <p:spPr>
          <a:xfrm>
            <a:off x="6416041" y="3619827"/>
            <a:ext cx="5153108" cy="1806083"/>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Gill Sans"/>
              <a:buNone/>
            </a:pPr>
            <a:r>
              <a:rPr lang="en-US" sz="3200">
                <a:latin typeface="Gill Sans"/>
                <a:ea typeface="Gill Sans"/>
                <a:cs typeface="Gill Sans"/>
                <a:sym typeface="Gill Sans"/>
              </a:rPr>
              <a:t>ANALYSIS OF CONSUMER BEHAVIOR OF A FMCG COMPANY</a:t>
            </a:r>
            <a:endParaRPr sz="3200"/>
          </a:p>
        </p:txBody>
      </p:sp>
      <p:sp>
        <p:nvSpPr>
          <p:cNvPr id="304" name="Google Shape;304;p1"/>
          <p:cNvSpPr txBox="1"/>
          <p:nvPr>
            <p:ph idx="1" type="subTitle"/>
          </p:nvPr>
        </p:nvSpPr>
        <p:spPr>
          <a:xfrm>
            <a:off x="6416041" y="5586890"/>
            <a:ext cx="4941770" cy="39666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600"/>
              <a:buNone/>
            </a:pPr>
            <a:r>
              <a:rPr lang="en-US" sz="1600">
                <a:latin typeface="Gill Sans"/>
                <a:ea typeface="Gill Sans"/>
                <a:cs typeface="Gill Sans"/>
                <a:sym typeface="Gill Sans"/>
              </a:rPr>
              <a:t>Gargi Rajadnya, Maryam Ahmad,  Vedant Limaye</a:t>
            </a:r>
            <a:endParaRPr/>
          </a:p>
        </p:txBody>
      </p:sp>
      <p:sp>
        <p:nvSpPr>
          <p:cNvPr id="305" name="Google Shape;305;p1"/>
          <p:cNvSpPr txBox="1"/>
          <p:nvPr/>
        </p:nvSpPr>
        <p:spPr>
          <a:xfrm>
            <a:off x="6416041" y="3062188"/>
            <a:ext cx="4941770" cy="3966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500"/>
              <a:buFont typeface="Arial"/>
              <a:buNone/>
            </a:pPr>
            <a:r>
              <a:rPr b="0" i="0" lang="en-US" sz="2500" u="none" cap="none" strike="noStrike">
                <a:solidFill>
                  <a:schemeClr val="dk1"/>
                </a:solidFill>
                <a:latin typeface="Gill Sans"/>
                <a:ea typeface="Gill Sans"/>
                <a:cs typeface="Gill Sans"/>
                <a:sym typeface="Gill Sans"/>
              </a:rPr>
              <a:t>Sankhya Analytics</a:t>
            </a:r>
            <a:endParaRPr b="0" i="0" sz="2500" u="none" cap="none" strike="noStrike">
              <a:solidFill>
                <a:schemeClr val="dk1"/>
              </a:solidFill>
              <a:latin typeface="Arial"/>
              <a:ea typeface="Arial"/>
              <a:cs typeface="Arial"/>
              <a:sym typeface="Arial"/>
            </a:endParaRPr>
          </a:p>
        </p:txBody>
      </p:sp>
      <p:sp>
        <p:nvSpPr>
          <p:cNvPr id="306" name="Google Shape;306;p1"/>
          <p:cNvSpPr txBox="1"/>
          <p:nvPr/>
        </p:nvSpPr>
        <p:spPr>
          <a:xfrm>
            <a:off x="339919" y="5586890"/>
            <a:ext cx="4941770" cy="127111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Gill Sans"/>
                <a:ea typeface="Gill Sans"/>
                <a:cs typeface="Gill Sans"/>
                <a:sym typeface="Gill Sans"/>
              </a:rPr>
              <a:t>Guided by:  Aditya Nagaraja</a:t>
            </a:r>
            <a:endParaRPr/>
          </a:p>
          <a:p>
            <a:pPr indent="0" lvl="0" marL="0" marR="0" rtl="0" algn="l">
              <a:lnSpc>
                <a:spcPct val="100000"/>
              </a:lnSpc>
              <a:spcBef>
                <a:spcPts val="1000"/>
              </a:spcBef>
              <a:spcAft>
                <a:spcPts val="0"/>
              </a:spcAft>
              <a:buClr>
                <a:schemeClr val="dk1"/>
              </a:buClr>
              <a:buSzPts val="1600"/>
              <a:buFont typeface="Arial"/>
              <a:buNone/>
            </a:pPr>
            <a:r>
              <a:rPr b="0" i="0" lang="en-US" sz="1600" u="none" cap="none" strike="noStrike">
                <a:solidFill>
                  <a:schemeClr val="dk1"/>
                </a:solidFill>
                <a:latin typeface="Gill Sans"/>
                <a:ea typeface="Gill Sans"/>
                <a:cs typeface="Gill Sans"/>
                <a:sym typeface="Gill Sans"/>
              </a:rPr>
              <a:t>	Vinayak Deshpande</a:t>
            </a:r>
            <a:endParaRPr/>
          </a:p>
          <a:p>
            <a:pPr indent="0" lvl="0" marL="0" marR="0" rtl="0" algn="l">
              <a:lnSpc>
                <a:spcPct val="100000"/>
              </a:lnSpc>
              <a:spcBef>
                <a:spcPts val="1000"/>
              </a:spcBef>
              <a:spcAft>
                <a:spcPts val="0"/>
              </a:spcAft>
              <a:buClr>
                <a:schemeClr val="dk1"/>
              </a:buClr>
              <a:buSzPts val="1600"/>
              <a:buFont typeface="Arial"/>
              <a:buNone/>
            </a:pPr>
            <a:r>
              <a:rPr b="0" i="0" lang="en-US" sz="1600" u="none" cap="none" strike="noStrike">
                <a:solidFill>
                  <a:schemeClr val="dk1"/>
                </a:solidFill>
                <a:latin typeface="Gill Sans"/>
                <a:ea typeface="Gill Sans"/>
                <a:cs typeface="Gill Sans"/>
                <a:sym typeface="Gill Sans"/>
              </a:rPr>
              <a:t>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10"/>
          <p:cNvPicPr preferRelativeResize="0"/>
          <p:nvPr/>
        </p:nvPicPr>
        <p:blipFill rotWithShape="1">
          <a:blip r:embed="rId3">
            <a:alphaModFix/>
          </a:blip>
          <a:srcRect b="8293" l="28043" r="32558" t="28202"/>
          <a:stretch/>
        </p:blipFill>
        <p:spPr>
          <a:xfrm>
            <a:off x="605548" y="1898808"/>
            <a:ext cx="4912164" cy="4457542"/>
          </a:xfrm>
          <a:prstGeom prst="rect">
            <a:avLst/>
          </a:prstGeom>
          <a:noFill/>
          <a:ln>
            <a:noFill/>
          </a:ln>
        </p:spPr>
      </p:pic>
      <p:pic>
        <p:nvPicPr>
          <p:cNvPr id="452" name="Google Shape;452;p10"/>
          <p:cNvPicPr preferRelativeResize="0"/>
          <p:nvPr/>
        </p:nvPicPr>
        <p:blipFill rotWithShape="1">
          <a:blip r:embed="rId4">
            <a:alphaModFix/>
          </a:blip>
          <a:srcRect b="8205" l="27825" r="32643" t="28009"/>
          <a:stretch/>
        </p:blipFill>
        <p:spPr>
          <a:xfrm>
            <a:off x="6441637" y="1898808"/>
            <a:ext cx="4912163" cy="4457542"/>
          </a:xfrm>
          <a:prstGeom prst="rect">
            <a:avLst/>
          </a:prstGeom>
          <a:noFill/>
          <a:ln>
            <a:noFill/>
          </a:ln>
        </p:spPr>
      </p:pic>
      <p:sp>
        <p:nvSpPr>
          <p:cNvPr id="453" name="Google Shape;453;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4" name="Google Shape;454;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rial"/>
              <a:buNone/>
            </a:pPr>
            <a:r>
              <a:rPr lang="en-US" sz="4000"/>
              <a:t>VISUALIZATION- COMPLAINTS AND NPS</a:t>
            </a:r>
            <a:endParaRPr sz="4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11"/>
          <p:cNvPicPr preferRelativeResize="0"/>
          <p:nvPr/>
        </p:nvPicPr>
        <p:blipFill rotWithShape="1">
          <a:blip r:embed="rId3">
            <a:alphaModFix/>
          </a:blip>
          <a:srcRect b="9924" l="28043" r="32558" t="25913"/>
          <a:stretch/>
        </p:blipFill>
        <p:spPr>
          <a:xfrm>
            <a:off x="495601" y="1898808"/>
            <a:ext cx="4912163" cy="4457542"/>
          </a:xfrm>
          <a:prstGeom prst="rect">
            <a:avLst/>
          </a:prstGeom>
          <a:noFill/>
          <a:ln>
            <a:noFill/>
          </a:ln>
        </p:spPr>
      </p:pic>
      <p:pic>
        <p:nvPicPr>
          <p:cNvPr id="460" name="Google Shape;460;p11"/>
          <p:cNvPicPr preferRelativeResize="0"/>
          <p:nvPr/>
        </p:nvPicPr>
        <p:blipFill rotWithShape="1">
          <a:blip r:embed="rId4">
            <a:alphaModFix/>
          </a:blip>
          <a:srcRect b="6234" l="23214" r="34167" t="23339"/>
          <a:stretch/>
        </p:blipFill>
        <p:spPr>
          <a:xfrm>
            <a:off x="6753641" y="1898808"/>
            <a:ext cx="4912161" cy="4457542"/>
          </a:xfrm>
          <a:prstGeom prst="rect">
            <a:avLst/>
          </a:prstGeom>
          <a:noFill/>
          <a:ln>
            <a:noFill/>
          </a:ln>
        </p:spPr>
      </p:pic>
      <p:sp>
        <p:nvSpPr>
          <p:cNvPr id="461" name="Google Shape;461;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2" name="Google Shape;462;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rial"/>
              <a:buNone/>
            </a:pPr>
            <a:r>
              <a:rPr lang="en-US" sz="4000"/>
              <a:t>VISUALIZATION- NO. OF YEARS AND SALES</a:t>
            </a:r>
            <a:endParaRPr sz="4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image" id="468" name="Google Shape;468;p12"/>
          <p:cNvPicPr preferRelativeResize="0"/>
          <p:nvPr/>
        </p:nvPicPr>
        <p:blipFill rotWithShape="1">
          <a:blip r:embed="rId3">
            <a:alphaModFix/>
          </a:blip>
          <a:srcRect b="1689" l="1348" r="10551" t="1392"/>
          <a:stretch/>
        </p:blipFill>
        <p:spPr>
          <a:xfrm>
            <a:off x="838200" y="243724"/>
            <a:ext cx="5011723" cy="3052447"/>
          </a:xfrm>
          <a:prstGeom prst="rect">
            <a:avLst/>
          </a:prstGeom>
          <a:noFill/>
          <a:ln>
            <a:noFill/>
          </a:ln>
        </p:spPr>
      </p:pic>
      <p:pic>
        <p:nvPicPr>
          <p:cNvPr descr="image" id="469" name="Google Shape;469;p12"/>
          <p:cNvPicPr preferRelativeResize="0"/>
          <p:nvPr/>
        </p:nvPicPr>
        <p:blipFill rotWithShape="1">
          <a:blip r:embed="rId4">
            <a:alphaModFix/>
          </a:blip>
          <a:srcRect b="1393" l="1700" r="9847" t="1988"/>
          <a:stretch/>
        </p:blipFill>
        <p:spPr>
          <a:xfrm>
            <a:off x="6342079" y="136525"/>
            <a:ext cx="5011723" cy="3052448"/>
          </a:xfrm>
          <a:prstGeom prst="rect">
            <a:avLst/>
          </a:prstGeom>
          <a:noFill/>
          <a:ln>
            <a:noFill/>
          </a:ln>
        </p:spPr>
      </p:pic>
      <p:pic>
        <p:nvPicPr>
          <p:cNvPr descr="image" id="470" name="Google Shape;470;p12"/>
          <p:cNvPicPr preferRelativeResize="0"/>
          <p:nvPr/>
        </p:nvPicPr>
        <p:blipFill rotWithShape="1">
          <a:blip r:embed="rId5">
            <a:alphaModFix/>
          </a:blip>
          <a:srcRect b="2584" l="1525" r="10374" t="2284"/>
          <a:stretch/>
        </p:blipFill>
        <p:spPr>
          <a:xfrm>
            <a:off x="838200" y="3623306"/>
            <a:ext cx="5011724" cy="3052448"/>
          </a:xfrm>
          <a:prstGeom prst="rect">
            <a:avLst/>
          </a:prstGeom>
          <a:noFill/>
          <a:ln>
            <a:noFill/>
          </a:ln>
        </p:spPr>
      </p:pic>
      <p:pic>
        <p:nvPicPr>
          <p:cNvPr descr="image" id="471" name="Google Shape;471;p12"/>
          <p:cNvPicPr preferRelativeResize="0"/>
          <p:nvPr/>
        </p:nvPicPr>
        <p:blipFill rotWithShape="1">
          <a:blip r:embed="rId6">
            <a:alphaModFix/>
          </a:blip>
          <a:srcRect b="2881" l="1700" r="10022" t="2286"/>
          <a:stretch/>
        </p:blipFill>
        <p:spPr>
          <a:xfrm>
            <a:off x="6342078" y="3623306"/>
            <a:ext cx="5011723" cy="30524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13"/>
          <p:cNvSpPr txBox="1"/>
          <p:nvPr>
            <p:ph type="title"/>
          </p:nvPr>
        </p:nvSpPr>
        <p:spPr>
          <a:xfrm>
            <a:off x="689514" y="425859"/>
            <a:ext cx="5246687" cy="674063"/>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000"/>
              <a:buFont typeface="Arial"/>
              <a:buNone/>
            </a:pPr>
            <a:r>
              <a:rPr b="0" lang="en-US" sz="3000"/>
              <a:t>VISUALIZATION</a:t>
            </a:r>
            <a:endParaRPr b="0" sz="3000"/>
          </a:p>
        </p:txBody>
      </p:sp>
      <p:sp>
        <p:nvSpPr>
          <p:cNvPr id="477" name="Google Shape;477;p13"/>
          <p:cNvSpPr txBox="1"/>
          <p:nvPr>
            <p:ph idx="1" type="body"/>
          </p:nvPr>
        </p:nvSpPr>
        <p:spPr>
          <a:xfrm>
            <a:off x="6096000" y="0"/>
            <a:ext cx="6096000" cy="6858000"/>
          </a:xfrm>
          <a:prstGeom prst="rect">
            <a:avLst/>
          </a:prstGeom>
          <a:solidFill>
            <a:srgbClr val="E9E6DF"/>
          </a:solid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600"/>
              <a:buNone/>
            </a:pPr>
            <a:r>
              <a:rPr lang="en-US"/>
              <a:t> </a:t>
            </a:r>
            <a:endParaRPr/>
          </a:p>
        </p:txBody>
      </p:sp>
      <p:sp>
        <p:nvSpPr>
          <p:cNvPr id="478" name="Google Shape;478;p13"/>
          <p:cNvSpPr txBox="1"/>
          <p:nvPr/>
        </p:nvSpPr>
        <p:spPr>
          <a:xfrm>
            <a:off x="104775" y="1601475"/>
            <a:ext cx="5991225" cy="3906497"/>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9" name="Google Shape;479;p13"/>
          <p:cNvSpPr txBox="1"/>
          <p:nvPr/>
        </p:nvSpPr>
        <p:spPr>
          <a:xfrm>
            <a:off x="6585291" y="1997839"/>
            <a:ext cx="5122106" cy="286232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rgbClr val="202124"/>
                </a:solidFill>
                <a:latin typeface="Arial"/>
                <a:ea typeface="Arial"/>
                <a:cs typeface="Arial"/>
                <a:sym typeface="Arial"/>
              </a:rPr>
              <a:t>Correlation heatmap is graphical representation of correlation matrix representing correlation between different variables. </a:t>
            </a:r>
            <a:endParaRPr/>
          </a:p>
          <a:p>
            <a:pPr indent="0" lvl="0" marL="0" marR="0" rtl="0" algn="l">
              <a:spcBef>
                <a:spcPts val="0"/>
              </a:spcBef>
              <a:spcAft>
                <a:spcPts val="0"/>
              </a:spcAft>
              <a:buNone/>
            </a:pPr>
            <a:r>
              <a:t/>
            </a:r>
            <a:endParaRPr sz="1800">
              <a:solidFill>
                <a:srgbClr val="202124"/>
              </a:solidFill>
              <a:latin typeface="Arial"/>
              <a:ea typeface="Arial"/>
              <a:cs typeface="Arial"/>
              <a:sym typeface="Arial"/>
            </a:endParaRPr>
          </a:p>
          <a:p>
            <a:pPr indent="0" lvl="0" marL="0" marR="0" rtl="0" algn="l">
              <a:spcBef>
                <a:spcPts val="0"/>
              </a:spcBef>
              <a:spcAft>
                <a:spcPts val="0"/>
              </a:spcAft>
              <a:buNone/>
            </a:pPr>
            <a:r>
              <a:rPr i="0" lang="en-US" sz="1800">
                <a:solidFill>
                  <a:srgbClr val="202124"/>
                </a:solidFill>
                <a:latin typeface="Arial"/>
                <a:ea typeface="Arial"/>
                <a:cs typeface="Arial"/>
                <a:sym typeface="Arial"/>
              </a:rPr>
              <a:t>The value of correlation can take any values from -1 to 1.</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It can be inferred that there is a high correlation between SMS and several other variables, so we will remove SMS from the predictive modeling. </a:t>
            </a:r>
            <a:endParaRPr/>
          </a:p>
        </p:txBody>
      </p:sp>
      <p:pic>
        <p:nvPicPr>
          <p:cNvPr id="480" name="Google Shape;480;p13"/>
          <p:cNvPicPr preferRelativeResize="0"/>
          <p:nvPr/>
        </p:nvPicPr>
        <p:blipFill rotWithShape="1">
          <a:blip r:embed="rId3">
            <a:alphaModFix/>
          </a:blip>
          <a:srcRect b="6236" l="859" r="858" t="1809"/>
          <a:stretch/>
        </p:blipFill>
        <p:spPr>
          <a:xfrm>
            <a:off x="675956" y="1350028"/>
            <a:ext cx="4835306" cy="4496561"/>
          </a:xfrm>
          <a:prstGeom prst="rect">
            <a:avLst/>
          </a:prstGeom>
          <a:noFill/>
          <a:ln>
            <a:noFill/>
          </a:ln>
        </p:spPr>
      </p:pic>
      <p:sp>
        <p:nvSpPr>
          <p:cNvPr id="481" name="Google Shape;481;p13"/>
          <p:cNvSpPr/>
          <p:nvPr/>
        </p:nvSpPr>
        <p:spPr>
          <a:xfrm>
            <a:off x="675956" y="1319438"/>
            <a:ext cx="4848864" cy="4595587"/>
          </a:xfrm>
          <a:prstGeom prst="rect">
            <a:avLst/>
          </a:prstGeom>
          <a:noFill/>
          <a:ln cap="flat" cmpd="sng" w="57150">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2" name="Google Shape;482;p13"/>
          <p:cNvSpPr txBox="1"/>
          <p:nvPr/>
        </p:nvSpPr>
        <p:spPr>
          <a:xfrm>
            <a:off x="1495425" y="5924550"/>
            <a:ext cx="30956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800">
                <a:solidFill>
                  <a:schemeClr val="dk1"/>
                </a:solidFill>
                <a:latin typeface="Arial"/>
                <a:ea typeface="Arial"/>
                <a:cs typeface="Arial"/>
                <a:sym typeface="Arial"/>
              </a:rPr>
              <a:t>HEATMAP</a:t>
            </a:r>
            <a:endParaRPr/>
          </a:p>
        </p:txBody>
      </p:sp>
      <p:sp>
        <p:nvSpPr>
          <p:cNvPr id="483" name="Google Shape;483;p13"/>
          <p:cNvSpPr/>
          <p:nvPr/>
        </p:nvSpPr>
        <p:spPr>
          <a:xfrm>
            <a:off x="11556169" y="6413027"/>
            <a:ext cx="302456" cy="27352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4" name="Google Shape;484;p13"/>
          <p:cNvSpPr txBox="1"/>
          <p:nvPr>
            <p:ph idx="12" type="sldNum"/>
          </p:nvPr>
        </p:nvSpPr>
        <p:spPr>
          <a:xfrm>
            <a:off x="11487894" y="6367225"/>
            <a:ext cx="370731"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0" name="Google Shape;490;p14"/>
          <p:cNvSpPr txBox="1"/>
          <p:nvPr/>
        </p:nvSpPr>
        <p:spPr>
          <a:xfrm>
            <a:off x="1288254" y="475083"/>
            <a:ext cx="4953268" cy="52322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MODELING:</a:t>
            </a:r>
            <a:endParaRPr sz="2800">
              <a:solidFill>
                <a:schemeClr val="dk1"/>
              </a:solidFill>
              <a:latin typeface="Arial"/>
              <a:ea typeface="Arial"/>
              <a:cs typeface="Arial"/>
              <a:sym typeface="Arial"/>
            </a:endParaRPr>
          </a:p>
        </p:txBody>
      </p:sp>
      <p:sp>
        <p:nvSpPr>
          <p:cNvPr descr="Beige rectangle" id="491" name="Google Shape;491;p14"/>
          <p:cNvSpPr/>
          <p:nvPr/>
        </p:nvSpPr>
        <p:spPr>
          <a:xfrm flipH="1" rot="10800000">
            <a:off x="1379978" y="876837"/>
            <a:ext cx="4105570" cy="168824"/>
          </a:xfrm>
          <a:custGeom>
            <a:rect b="b" l="l" r="r" t="t"/>
            <a:pathLst>
              <a:path extrusionOk="0" h="120000" w="3931920">
                <a:moveTo>
                  <a:pt x="0" y="0"/>
                </a:moveTo>
                <a:lnTo>
                  <a:pt x="3931920" y="0"/>
                </a:lnTo>
              </a:path>
            </a:pathLst>
          </a:custGeom>
          <a:noFill/>
          <a:ln cap="flat" cmpd="sng" w="5485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492" name="Google Shape;492;p14"/>
          <p:cNvGrpSpPr/>
          <p:nvPr/>
        </p:nvGrpSpPr>
        <p:grpSpPr>
          <a:xfrm>
            <a:off x="173583" y="212192"/>
            <a:ext cx="1007581" cy="1124666"/>
            <a:chOff x="1220432" y="1752600"/>
            <a:chExt cx="2660373" cy="2907614"/>
          </a:xfrm>
        </p:grpSpPr>
        <p:sp>
          <p:nvSpPr>
            <p:cNvPr id="493" name="Google Shape;493;p14"/>
            <p:cNvSpPr/>
            <p:nvPr/>
          </p:nvSpPr>
          <p:spPr>
            <a:xfrm rot="5400000">
              <a:off x="1569459" y="2278180"/>
              <a:ext cx="2755409" cy="1856458"/>
            </a:xfrm>
            <a:custGeom>
              <a:rect b="b" l="l" r="r" t="t"/>
              <a:pathLst>
                <a:path extrusionOk="0" h="2339721" w="3472683">
                  <a:moveTo>
                    <a:pt x="0" y="2339721"/>
                  </a:moveTo>
                  <a:cubicBezTo>
                    <a:pt x="10" y="2339702"/>
                    <a:pt x="21" y="2339683"/>
                    <a:pt x="31" y="2339664"/>
                  </a:cubicBezTo>
                  <a:lnTo>
                    <a:pt x="1195714" y="278142"/>
                  </a:lnTo>
                  <a:lnTo>
                    <a:pt x="1735506" y="0"/>
                  </a:lnTo>
                  <a:lnTo>
                    <a:pt x="2276970" y="278145"/>
                  </a:lnTo>
                  <a:lnTo>
                    <a:pt x="3472668" y="2339693"/>
                  </a:lnTo>
                  <a:cubicBezTo>
                    <a:pt x="3472673" y="2339702"/>
                    <a:pt x="3472678" y="2339712"/>
                    <a:pt x="3472683" y="2339721"/>
                  </a:cubicBezTo>
                  <a:lnTo>
                    <a:pt x="0" y="2339721"/>
                  </a:lnTo>
                  <a:close/>
                </a:path>
              </a:pathLst>
            </a:cu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7CAAC"/>
                </a:solidFill>
                <a:latin typeface="Arial"/>
                <a:ea typeface="Arial"/>
                <a:cs typeface="Arial"/>
                <a:sym typeface="Arial"/>
              </a:endParaRPr>
            </a:p>
          </p:txBody>
        </p:sp>
        <p:sp>
          <p:nvSpPr>
            <p:cNvPr id="494" name="Google Shape;494;p14"/>
            <p:cNvSpPr/>
            <p:nvPr/>
          </p:nvSpPr>
          <p:spPr>
            <a:xfrm>
              <a:off x="1220432" y="1752600"/>
              <a:ext cx="1057952" cy="2907614"/>
            </a:xfrm>
            <a:prstGeom prst="roundRect">
              <a:avLst>
                <a:gd fmla="val 50000" name="adj"/>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7CAAC"/>
                </a:solidFill>
                <a:latin typeface="Arial"/>
                <a:ea typeface="Arial"/>
                <a:cs typeface="Arial"/>
                <a:sym typeface="Arial"/>
              </a:endParaRPr>
            </a:p>
          </p:txBody>
        </p:sp>
        <p:sp>
          <p:nvSpPr>
            <p:cNvPr id="495" name="Google Shape;495;p14"/>
            <p:cNvSpPr/>
            <p:nvPr/>
          </p:nvSpPr>
          <p:spPr>
            <a:xfrm>
              <a:off x="1960682" y="2259230"/>
              <a:ext cx="317702" cy="1894354"/>
            </a:xfrm>
            <a:custGeom>
              <a:rect b="b" l="l" r="r" t="t"/>
              <a:pathLst>
                <a:path extrusionOk="0" h="1894354" w="317702">
                  <a:moveTo>
                    <a:pt x="315449" y="0"/>
                  </a:moveTo>
                  <a:lnTo>
                    <a:pt x="317702" y="22346"/>
                  </a:lnTo>
                  <a:lnTo>
                    <a:pt x="317702" y="1872008"/>
                  </a:lnTo>
                  <a:lnTo>
                    <a:pt x="315450" y="1894354"/>
                  </a:lnTo>
                  <a:lnTo>
                    <a:pt x="233221" y="1849721"/>
                  </a:lnTo>
                  <a:cubicBezTo>
                    <a:pt x="92512" y="1754660"/>
                    <a:pt x="0" y="1593677"/>
                    <a:pt x="0" y="1411086"/>
                  </a:cubicBezTo>
                  <a:lnTo>
                    <a:pt x="0" y="483267"/>
                  </a:lnTo>
                  <a:cubicBezTo>
                    <a:pt x="0" y="300677"/>
                    <a:pt x="92512" y="139693"/>
                    <a:pt x="233221" y="44632"/>
                  </a:cubicBezTo>
                  <a:close/>
                </a:path>
              </a:pathLst>
            </a:cu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7CAAC"/>
                </a:solidFill>
                <a:latin typeface="Arial"/>
                <a:ea typeface="Arial"/>
                <a:cs typeface="Arial"/>
                <a:sym typeface="Arial"/>
              </a:endParaRPr>
            </a:p>
          </p:txBody>
        </p:sp>
        <p:sp>
          <p:nvSpPr>
            <p:cNvPr id="496" name="Google Shape;496;p14"/>
            <p:cNvSpPr/>
            <p:nvPr/>
          </p:nvSpPr>
          <p:spPr>
            <a:xfrm>
              <a:off x="1963105" y="2210059"/>
              <a:ext cx="1057952" cy="1985771"/>
            </a:xfrm>
            <a:prstGeom prst="roundRect">
              <a:avLst>
                <a:gd fmla="val 50000" name="adj"/>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7CAAC"/>
                </a:solidFill>
                <a:latin typeface="Arial"/>
                <a:ea typeface="Arial"/>
                <a:cs typeface="Arial"/>
                <a:sym typeface="Arial"/>
              </a:endParaRPr>
            </a:p>
          </p:txBody>
        </p:sp>
        <p:sp>
          <p:nvSpPr>
            <p:cNvPr id="497" name="Google Shape;497;p14"/>
            <p:cNvSpPr/>
            <p:nvPr/>
          </p:nvSpPr>
          <p:spPr>
            <a:xfrm>
              <a:off x="2761894" y="2722358"/>
              <a:ext cx="317701" cy="968101"/>
            </a:xfrm>
            <a:custGeom>
              <a:rect b="b" l="l" r="r" t="t"/>
              <a:pathLst>
                <a:path extrusionOk="0" h="968101" w="317701">
                  <a:moveTo>
                    <a:pt x="315671" y="0"/>
                  </a:moveTo>
                  <a:lnTo>
                    <a:pt x="317701" y="20140"/>
                  </a:lnTo>
                  <a:lnTo>
                    <a:pt x="317701" y="947959"/>
                  </a:lnTo>
                  <a:lnTo>
                    <a:pt x="315671" y="968101"/>
                  </a:lnTo>
                  <a:lnTo>
                    <a:pt x="233221" y="923348"/>
                  </a:lnTo>
                  <a:cubicBezTo>
                    <a:pt x="92512" y="828287"/>
                    <a:pt x="0" y="667304"/>
                    <a:pt x="0" y="484713"/>
                  </a:cubicBezTo>
                  <a:lnTo>
                    <a:pt x="0" y="483387"/>
                  </a:lnTo>
                  <a:cubicBezTo>
                    <a:pt x="0" y="300797"/>
                    <a:pt x="92512" y="139813"/>
                    <a:pt x="233221" y="44752"/>
                  </a:cubicBezTo>
                  <a:close/>
                </a:path>
              </a:pathLst>
            </a:cu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7CAAC"/>
                </a:solidFill>
                <a:latin typeface="Arial"/>
                <a:ea typeface="Arial"/>
                <a:cs typeface="Arial"/>
                <a:sym typeface="Arial"/>
              </a:endParaRPr>
            </a:p>
          </p:txBody>
        </p:sp>
        <p:sp>
          <p:nvSpPr>
            <p:cNvPr id="498" name="Google Shape;498;p14"/>
            <p:cNvSpPr/>
            <p:nvPr/>
          </p:nvSpPr>
          <p:spPr>
            <a:xfrm>
              <a:off x="2822853" y="2676768"/>
              <a:ext cx="1057952" cy="1059278"/>
            </a:xfrm>
            <a:prstGeom prst="roundRect">
              <a:avLst>
                <a:gd fmla="val 50000" name="adj"/>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7CAAC"/>
                </a:solidFill>
                <a:latin typeface="Arial"/>
                <a:ea typeface="Arial"/>
                <a:cs typeface="Arial"/>
                <a:sym typeface="Arial"/>
              </a:endParaRPr>
            </a:p>
          </p:txBody>
        </p:sp>
      </p:grpSp>
      <p:sp>
        <p:nvSpPr>
          <p:cNvPr id="499" name="Google Shape;499;p14"/>
          <p:cNvSpPr/>
          <p:nvPr/>
        </p:nvSpPr>
        <p:spPr>
          <a:xfrm>
            <a:off x="481403" y="387515"/>
            <a:ext cx="400685" cy="768097"/>
          </a:xfrm>
          <a:prstGeom prst="roundRect">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0" name="Google Shape;500;p14"/>
          <p:cNvSpPr/>
          <p:nvPr/>
        </p:nvSpPr>
        <p:spPr>
          <a:xfrm>
            <a:off x="757391" y="566102"/>
            <a:ext cx="400685" cy="410922"/>
          </a:xfrm>
          <a:prstGeom prst="roundRect">
            <a:avLst>
              <a:gd fmla="val 50000" name="adj"/>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01" name="Google Shape;501;p14"/>
          <p:cNvPicPr preferRelativeResize="0"/>
          <p:nvPr/>
        </p:nvPicPr>
        <p:blipFill rotWithShape="1">
          <a:blip r:embed="rId3">
            <a:alphaModFix/>
          </a:blip>
          <a:srcRect b="0" l="0" r="0" t="0"/>
          <a:stretch/>
        </p:blipFill>
        <p:spPr>
          <a:xfrm>
            <a:off x="751822" y="544499"/>
            <a:ext cx="443731" cy="501162"/>
          </a:xfrm>
          <a:prstGeom prst="rect">
            <a:avLst/>
          </a:prstGeom>
          <a:noFill/>
          <a:ln>
            <a:noFill/>
          </a:ln>
        </p:spPr>
      </p:pic>
      <p:sp>
        <p:nvSpPr>
          <p:cNvPr id="502" name="Google Shape;502;p14"/>
          <p:cNvSpPr txBox="1"/>
          <p:nvPr/>
        </p:nvSpPr>
        <p:spPr>
          <a:xfrm>
            <a:off x="850067" y="1562100"/>
            <a:ext cx="5391455" cy="4924881"/>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50000"/>
              </a:lnSpc>
              <a:spcBef>
                <a:spcPts val="0"/>
              </a:spcBef>
              <a:spcAft>
                <a:spcPts val="0"/>
              </a:spcAft>
              <a:buClr>
                <a:srgbClr val="4C5F6F"/>
              </a:buClr>
              <a:buSzPts val="1800"/>
              <a:buFont typeface="Arial"/>
              <a:buChar char="•"/>
            </a:pPr>
            <a:r>
              <a:rPr lang="en-US" sz="1800">
                <a:solidFill>
                  <a:srgbClr val="4C5F6F"/>
                </a:solidFill>
                <a:latin typeface="Arial"/>
                <a:ea typeface="Arial"/>
                <a:cs typeface="Arial"/>
                <a:sym typeface="Arial"/>
              </a:rPr>
              <a:t> </a:t>
            </a:r>
            <a:r>
              <a:rPr lang="en-US" sz="1800">
                <a:solidFill>
                  <a:srgbClr val="3A3838"/>
                </a:solidFill>
                <a:latin typeface="Arial"/>
                <a:ea typeface="Arial"/>
                <a:cs typeface="Arial"/>
                <a:sym typeface="Arial"/>
              </a:rPr>
              <a:t>Logistic regression is used to describe data and to explain the relationship between one dependent binary variable(dichotomous) and one or more nominal, ordinal, interval or ratio-level independent variables.</a:t>
            </a:r>
            <a:endParaRPr/>
          </a:p>
          <a:p>
            <a:pPr indent="-114300" lvl="0" marL="228600" marR="0" rtl="0" algn="l">
              <a:lnSpc>
                <a:spcPct val="150000"/>
              </a:lnSpc>
              <a:spcBef>
                <a:spcPts val="0"/>
              </a:spcBef>
              <a:spcAft>
                <a:spcPts val="0"/>
              </a:spcAft>
              <a:buClr>
                <a:schemeClr val="dk1"/>
              </a:buClr>
              <a:buSzPts val="1800"/>
              <a:buFont typeface="Arial"/>
              <a:buNone/>
            </a:pPr>
            <a:r>
              <a:t/>
            </a:r>
            <a:endParaRPr sz="1800">
              <a:solidFill>
                <a:srgbClr val="3A3838"/>
              </a:solidFill>
              <a:latin typeface="Arial"/>
              <a:ea typeface="Arial"/>
              <a:cs typeface="Arial"/>
              <a:sym typeface="Arial"/>
            </a:endParaRPr>
          </a:p>
          <a:p>
            <a:pPr indent="-228600" lvl="0" marL="228600" marR="0" rtl="0" algn="l">
              <a:lnSpc>
                <a:spcPct val="150000"/>
              </a:lnSpc>
              <a:spcBef>
                <a:spcPts val="0"/>
              </a:spcBef>
              <a:spcAft>
                <a:spcPts val="0"/>
              </a:spcAft>
              <a:buClr>
                <a:srgbClr val="3A3838"/>
              </a:buClr>
              <a:buSzPts val="1800"/>
              <a:buFont typeface="Arial"/>
              <a:buChar char="•"/>
            </a:pPr>
            <a:r>
              <a:rPr lang="en-US" sz="1800">
                <a:solidFill>
                  <a:srgbClr val="3A3838"/>
                </a:solidFill>
                <a:latin typeface="Arial"/>
                <a:ea typeface="Arial"/>
                <a:cs typeface="Arial"/>
                <a:sym typeface="Arial"/>
              </a:rPr>
              <a:t>Here the dependent variable is responses- 1: Yes, 0: No</a:t>
            </a:r>
            <a:endParaRPr/>
          </a:p>
          <a:p>
            <a:pPr indent="-114300" lvl="0" marL="228600" marR="0" rtl="0" algn="l">
              <a:lnSpc>
                <a:spcPct val="150000"/>
              </a:lnSpc>
              <a:spcBef>
                <a:spcPts val="0"/>
              </a:spcBef>
              <a:spcAft>
                <a:spcPts val="0"/>
              </a:spcAft>
              <a:buClr>
                <a:schemeClr val="dk1"/>
              </a:buClr>
              <a:buSzPts val="1800"/>
              <a:buFont typeface="Arial"/>
              <a:buNone/>
            </a:pPr>
            <a:r>
              <a:t/>
            </a:r>
            <a:endParaRPr sz="1800">
              <a:solidFill>
                <a:srgbClr val="3A3838"/>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15"/>
          <p:cNvSpPr txBox="1"/>
          <p:nvPr>
            <p:ph type="title"/>
          </p:nvPr>
        </p:nvSpPr>
        <p:spPr>
          <a:xfrm>
            <a:off x="1885156" y="136525"/>
            <a:ext cx="8421688" cy="63182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Arial"/>
              <a:buNone/>
            </a:pPr>
            <a:r>
              <a:rPr lang="en-US"/>
              <a:t>INFERENCE:</a:t>
            </a:r>
            <a:endParaRPr/>
          </a:p>
        </p:txBody>
      </p:sp>
      <p:graphicFrame>
        <p:nvGraphicFramePr>
          <p:cNvPr id="508" name="Google Shape;508;p15"/>
          <p:cNvGraphicFramePr/>
          <p:nvPr/>
        </p:nvGraphicFramePr>
        <p:xfrm>
          <a:off x="2001249" y="1065210"/>
          <a:ext cx="3000000" cy="3000000"/>
        </p:xfrm>
        <a:graphic>
          <a:graphicData uri="http://schemas.openxmlformats.org/drawingml/2006/table">
            <a:tbl>
              <a:tblPr bandRow="1" firstRow="1">
                <a:noFill/>
                <a:tableStyleId>{62A42FD4-72E6-4E75-8725-7A56E85663E5}</a:tableStyleId>
              </a:tblPr>
              <a:tblGrid>
                <a:gridCol w="5799725"/>
              </a:tblGrid>
              <a:tr h="661400">
                <a:tc>
                  <a:txBody>
                    <a:bodyPr/>
                    <a:lstStyle/>
                    <a:p>
                      <a:pPr indent="0" lvl="0" marL="0" marR="0" rtl="0" algn="ctr">
                        <a:lnSpc>
                          <a:spcPct val="150000"/>
                        </a:lnSpc>
                        <a:spcBef>
                          <a:spcPts val="0"/>
                        </a:spcBef>
                        <a:spcAft>
                          <a:spcPts val="0"/>
                        </a:spcAft>
                        <a:buNone/>
                      </a:pPr>
                      <a:r>
                        <a:rPr lang="en-US" sz="2000" u="none" cap="none" strike="noStrike"/>
                        <a:t>Significant Variables:</a:t>
                      </a:r>
                      <a:endParaRPr sz="2000" u="none" cap="none" strike="noStrike">
                        <a:latin typeface="Arial"/>
                        <a:ea typeface="Arial"/>
                        <a:cs typeface="Arial"/>
                        <a:sym typeface="Arial"/>
                      </a:endParaRPr>
                    </a:p>
                  </a:txBody>
                  <a:tcPr marT="45725" marB="45725" marR="91450" marL="91450"/>
                </a:tc>
              </a:tr>
              <a:tr h="661400">
                <a:tc>
                  <a:txBody>
                    <a:bodyPr/>
                    <a:lstStyle/>
                    <a:p>
                      <a:pPr indent="0" lvl="0" marL="0" marR="0" rtl="0" algn="ctr">
                        <a:lnSpc>
                          <a:spcPct val="150000"/>
                        </a:lnSpc>
                        <a:spcBef>
                          <a:spcPts val="0"/>
                        </a:spcBef>
                        <a:spcAft>
                          <a:spcPts val="0"/>
                        </a:spcAft>
                        <a:buNone/>
                      </a:pPr>
                      <a:r>
                        <a:rPr lang="en-US" sz="2000" u="none" cap="none" strike="noStrike">
                          <a:latin typeface="Arial"/>
                          <a:ea typeface="Arial"/>
                          <a:cs typeface="Arial"/>
                          <a:sym typeface="Arial"/>
                        </a:rPr>
                        <a:t>Email</a:t>
                      </a:r>
                      <a:endParaRPr/>
                    </a:p>
                  </a:txBody>
                  <a:tcPr marT="45725" marB="45725" marR="91450" marL="91450"/>
                </a:tc>
              </a:tr>
              <a:tr h="661400">
                <a:tc>
                  <a:txBody>
                    <a:bodyPr/>
                    <a:lstStyle/>
                    <a:p>
                      <a:pPr indent="0" lvl="0" marL="0" marR="0" rtl="0" algn="ctr">
                        <a:lnSpc>
                          <a:spcPct val="150000"/>
                        </a:lnSpc>
                        <a:spcBef>
                          <a:spcPts val="0"/>
                        </a:spcBef>
                        <a:spcAft>
                          <a:spcPts val="0"/>
                        </a:spcAft>
                        <a:buNone/>
                      </a:pPr>
                      <a:r>
                        <a:rPr lang="en-US" sz="2000" u="none" cap="none" strike="noStrike">
                          <a:latin typeface="Arial"/>
                          <a:ea typeface="Arial"/>
                          <a:cs typeface="Arial"/>
                          <a:sym typeface="Arial"/>
                        </a:rPr>
                        <a:t>Call</a:t>
                      </a:r>
                      <a:endParaRPr/>
                    </a:p>
                  </a:txBody>
                  <a:tcPr marT="45725" marB="45725" marR="91450" marL="91450"/>
                </a:tc>
              </a:tr>
              <a:tr h="661400">
                <a:tc>
                  <a:txBody>
                    <a:bodyPr/>
                    <a:lstStyle/>
                    <a:p>
                      <a:pPr indent="0" lvl="0" marL="0" marR="0" rtl="0" algn="ctr">
                        <a:lnSpc>
                          <a:spcPct val="150000"/>
                        </a:lnSpc>
                        <a:spcBef>
                          <a:spcPts val="0"/>
                        </a:spcBef>
                        <a:spcAft>
                          <a:spcPts val="0"/>
                        </a:spcAft>
                        <a:buNone/>
                      </a:pPr>
                      <a:r>
                        <a:rPr lang="en-US" sz="2000" u="none" cap="none" strike="noStrike">
                          <a:latin typeface="Arial"/>
                          <a:ea typeface="Arial"/>
                          <a:cs typeface="Arial"/>
                          <a:sym typeface="Arial"/>
                        </a:rPr>
                        <a:t>Loyalty</a:t>
                      </a:r>
                      <a:endParaRPr sz="2000" u="none" cap="none" strike="noStrike">
                        <a:latin typeface="Arial"/>
                        <a:ea typeface="Arial"/>
                        <a:cs typeface="Arial"/>
                        <a:sym typeface="Arial"/>
                      </a:endParaRPr>
                    </a:p>
                  </a:txBody>
                  <a:tcPr marT="45725" marB="45725" marR="91450" marL="91450"/>
                </a:tc>
              </a:tr>
              <a:tr h="661400">
                <a:tc>
                  <a:txBody>
                    <a:bodyPr/>
                    <a:lstStyle/>
                    <a:p>
                      <a:pPr indent="0" lvl="0" marL="0" marR="0" rtl="0" algn="ctr">
                        <a:lnSpc>
                          <a:spcPct val="150000"/>
                        </a:lnSpc>
                        <a:spcBef>
                          <a:spcPts val="0"/>
                        </a:spcBef>
                        <a:spcAft>
                          <a:spcPts val="0"/>
                        </a:spcAft>
                        <a:buClr>
                          <a:schemeClr val="dk1"/>
                        </a:buClr>
                        <a:buSzPts val="2000"/>
                        <a:buFont typeface="Arial"/>
                        <a:buNone/>
                      </a:pPr>
                      <a:r>
                        <a:rPr lang="en-US" sz="2000" u="none" cap="none" strike="noStrike">
                          <a:latin typeface="Arial"/>
                          <a:ea typeface="Arial"/>
                          <a:cs typeface="Arial"/>
                          <a:sym typeface="Arial"/>
                        </a:rPr>
                        <a:t>Rewards</a:t>
                      </a:r>
                      <a:endParaRPr/>
                    </a:p>
                  </a:txBody>
                  <a:tcPr marT="45725" marB="45725" marR="91450" marL="91450"/>
                </a:tc>
              </a:tr>
              <a:tr h="661400">
                <a:tc>
                  <a:txBody>
                    <a:bodyPr/>
                    <a:lstStyle/>
                    <a:p>
                      <a:pPr indent="0" lvl="0" marL="0" marR="0" rtl="0" algn="ctr">
                        <a:lnSpc>
                          <a:spcPct val="150000"/>
                        </a:lnSpc>
                        <a:spcBef>
                          <a:spcPts val="0"/>
                        </a:spcBef>
                        <a:spcAft>
                          <a:spcPts val="0"/>
                        </a:spcAft>
                        <a:buNone/>
                      </a:pPr>
                      <a:r>
                        <a:rPr lang="en-US" sz="2000" u="none" cap="none" strike="noStrike">
                          <a:latin typeface="Arial"/>
                          <a:ea typeface="Arial"/>
                          <a:cs typeface="Arial"/>
                          <a:sym typeface="Arial"/>
                        </a:rPr>
                        <a:t>Sales 2019- </a:t>
                      </a:r>
                      <a:r>
                        <a:rPr lang="en-US" sz="2000" u="none" cap="none" strike="noStrike">
                          <a:solidFill>
                            <a:schemeClr val="dk1"/>
                          </a:solidFill>
                          <a:latin typeface="Arial"/>
                          <a:ea typeface="Arial"/>
                          <a:cs typeface="Arial"/>
                          <a:sym typeface="Arial"/>
                        </a:rPr>
                        <a:t>derived variable</a:t>
                      </a:r>
                      <a:endParaRPr sz="2000" u="none" cap="none" strike="noStrike">
                        <a:latin typeface="Arial"/>
                        <a:ea typeface="Arial"/>
                        <a:cs typeface="Arial"/>
                        <a:sym typeface="Arial"/>
                      </a:endParaRPr>
                    </a:p>
                  </a:txBody>
                  <a:tcPr marT="45725" marB="45725" marR="91450" marL="91450"/>
                </a:tc>
              </a:tr>
              <a:tr h="661400">
                <a:tc>
                  <a:txBody>
                    <a:bodyPr/>
                    <a:lstStyle/>
                    <a:p>
                      <a:pPr indent="0" lvl="0" marL="0" marR="0" rtl="0" algn="ctr">
                        <a:lnSpc>
                          <a:spcPct val="150000"/>
                        </a:lnSpc>
                        <a:spcBef>
                          <a:spcPts val="0"/>
                        </a:spcBef>
                        <a:spcAft>
                          <a:spcPts val="0"/>
                        </a:spcAft>
                        <a:buNone/>
                      </a:pPr>
                      <a:r>
                        <a:rPr lang="en-US" sz="2000" u="none" cap="none" strike="noStrike">
                          <a:latin typeface="Arial"/>
                          <a:ea typeface="Arial"/>
                          <a:cs typeface="Arial"/>
                          <a:sym typeface="Arial"/>
                        </a:rPr>
                        <a:t>NPS- derived variable</a:t>
                      </a:r>
                      <a:endParaRPr/>
                    </a:p>
                  </a:txBody>
                  <a:tcPr marT="45725" marB="45725" marR="91450" marL="91450"/>
                </a:tc>
              </a:tr>
            </a:tbl>
          </a:graphicData>
        </a:graphic>
      </p:graphicFrame>
      <p:pic>
        <p:nvPicPr>
          <p:cNvPr descr="Research with solid fill" id="509" name="Google Shape;509;p15"/>
          <p:cNvPicPr preferRelativeResize="0"/>
          <p:nvPr/>
        </p:nvPicPr>
        <p:blipFill rotWithShape="1">
          <a:blip r:embed="rId3">
            <a:alphaModFix/>
          </a:blip>
          <a:srcRect b="0" l="0" r="0" t="0"/>
          <a:stretch/>
        </p:blipFill>
        <p:spPr>
          <a:xfrm>
            <a:off x="67739" y="62116"/>
            <a:ext cx="1266377" cy="1266377"/>
          </a:xfrm>
          <a:prstGeom prst="rect">
            <a:avLst/>
          </a:prstGeom>
          <a:noFill/>
          <a:ln>
            <a:noFill/>
          </a:ln>
        </p:spPr>
      </p:pic>
      <p:graphicFrame>
        <p:nvGraphicFramePr>
          <p:cNvPr id="510" name="Google Shape;510;p15"/>
          <p:cNvGraphicFramePr/>
          <p:nvPr/>
        </p:nvGraphicFramePr>
        <p:xfrm>
          <a:off x="8610600" y="2021681"/>
          <a:ext cx="3000000" cy="3000000"/>
        </p:xfrm>
        <a:graphic>
          <a:graphicData uri="http://schemas.openxmlformats.org/drawingml/2006/table">
            <a:tbl>
              <a:tblPr bandRow="1" firstRow="1">
                <a:noFill/>
                <a:tableStyleId>{62A42FD4-72E6-4E75-8725-7A56E85663E5}</a:tableStyleId>
              </a:tblPr>
              <a:tblGrid>
                <a:gridCol w="2809450"/>
              </a:tblGrid>
              <a:tr h="653400">
                <a:tc>
                  <a:txBody>
                    <a:bodyPr/>
                    <a:lstStyle/>
                    <a:p>
                      <a:pPr indent="0" lvl="0" marL="0" marR="0" rtl="0" algn="ctr">
                        <a:spcBef>
                          <a:spcPts val="0"/>
                        </a:spcBef>
                        <a:spcAft>
                          <a:spcPts val="0"/>
                        </a:spcAft>
                        <a:buNone/>
                      </a:pPr>
                      <a:r>
                        <a:rPr lang="en-US" sz="2000" u="none" cap="none" strike="noStrike"/>
                        <a:t>VIF:</a:t>
                      </a:r>
                      <a:endParaRPr sz="2000" u="none" cap="none" strike="noStrike">
                        <a:latin typeface="Arial"/>
                        <a:ea typeface="Arial"/>
                        <a:cs typeface="Arial"/>
                        <a:sym typeface="Arial"/>
                      </a:endParaRPr>
                    </a:p>
                  </a:txBody>
                  <a:tcPr marT="45725" marB="45725" marR="91450" marL="91450"/>
                </a:tc>
              </a:tr>
              <a:tr h="2161250">
                <a:tc>
                  <a:txBody>
                    <a:bodyPr/>
                    <a:lstStyle/>
                    <a:p>
                      <a:pPr indent="0" lvl="0" marL="0" marR="0" rtl="0" algn="ctr">
                        <a:spcBef>
                          <a:spcPts val="0"/>
                        </a:spcBef>
                        <a:spcAft>
                          <a:spcPts val="0"/>
                        </a:spcAft>
                        <a:buNone/>
                      </a:pPr>
                      <a:r>
                        <a:rPr lang="en-US" sz="2000" u="none" cap="none" strike="noStrike">
                          <a:latin typeface="Arial"/>
                          <a:ea typeface="Arial"/>
                          <a:cs typeface="Arial"/>
                          <a:sym typeface="Arial"/>
                        </a:rPr>
                        <a:t>All the variables &lt; 5 and hence they are between normal range.</a:t>
                      </a:r>
                      <a:endParaRPr/>
                    </a:p>
                    <a:p>
                      <a:pPr indent="0" lvl="0" marL="0" marR="0" rtl="0" algn="ctr">
                        <a:spcBef>
                          <a:spcPts val="0"/>
                        </a:spcBef>
                        <a:spcAft>
                          <a:spcPts val="0"/>
                        </a:spcAft>
                        <a:buNone/>
                      </a:pPr>
                      <a:r>
                        <a:t/>
                      </a:r>
                      <a:endParaRPr sz="2000" u="none" cap="none" strike="noStrike">
                        <a:latin typeface="Arial"/>
                        <a:ea typeface="Arial"/>
                        <a:cs typeface="Arial"/>
                        <a:sym typeface="Arial"/>
                      </a:endParaRPr>
                    </a:p>
                    <a:p>
                      <a:pPr indent="0" lvl="0" marL="0" marR="0" rtl="0" algn="ctr">
                        <a:spcBef>
                          <a:spcPts val="0"/>
                        </a:spcBef>
                        <a:spcAft>
                          <a:spcPts val="0"/>
                        </a:spcAft>
                        <a:buNone/>
                      </a:pPr>
                      <a:r>
                        <a:rPr lang="en-US" sz="2000" u="none" cap="none" strike="noStrike">
                          <a:latin typeface="Arial"/>
                          <a:ea typeface="Arial"/>
                          <a:cs typeface="Arial"/>
                          <a:sym typeface="Arial"/>
                        </a:rPr>
                        <a:t>NO MULTICOLLINEARITY </a:t>
                      </a:r>
                      <a:endParaRPr/>
                    </a:p>
                  </a:txBody>
                  <a:tcPr marT="45725" marB="45725" marR="91450" marL="91450"/>
                </a:tc>
              </a:tr>
            </a:tbl>
          </a:graphicData>
        </a:graphic>
      </p:graphicFrame>
      <p:sp>
        <p:nvSpPr>
          <p:cNvPr id="511" name="Google Shape;511;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9E6DF"/>
        </a:solidFill>
      </p:bgPr>
    </p:bg>
    <p:spTree>
      <p:nvGrpSpPr>
        <p:cNvPr id="515" name="Shape 515"/>
        <p:cNvGrpSpPr/>
        <p:nvPr/>
      </p:nvGrpSpPr>
      <p:grpSpPr>
        <a:xfrm>
          <a:off x="0" y="0"/>
          <a:ext cx="0" cy="0"/>
          <a:chOff x="0" y="0"/>
          <a:chExt cx="0" cy="0"/>
        </a:xfrm>
      </p:grpSpPr>
      <p:sp>
        <p:nvSpPr>
          <p:cNvPr id="516" name="Google Shape;516;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7" name="Google Shape;517;p16"/>
          <p:cNvSpPr txBox="1"/>
          <p:nvPr/>
        </p:nvSpPr>
        <p:spPr>
          <a:xfrm>
            <a:off x="1288254" y="475083"/>
            <a:ext cx="4953268" cy="52322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TEXT MINING:</a:t>
            </a:r>
            <a:endParaRPr sz="2800">
              <a:solidFill>
                <a:schemeClr val="dk1"/>
              </a:solidFill>
              <a:latin typeface="Arial"/>
              <a:ea typeface="Arial"/>
              <a:cs typeface="Arial"/>
              <a:sym typeface="Arial"/>
            </a:endParaRPr>
          </a:p>
        </p:txBody>
      </p:sp>
      <p:grpSp>
        <p:nvGrpSpPr>
          <p:cNvPr id="518" name="Google Shape;518;p16"/>
          <p:cNvGrpSpPr/>
          <p:nvPr/>
        </p:nvGrpSpPr>
        <p:grpSpPr>
          <a:xfrm>
            <a:off x="173583" y="212192"/>
            <a:ext cx="1007581" cy="1124666"/>
            <a:chOff x="1220432" y="1752600"/>
            <a:chExt cx="2660373" cy="2907614"/>
          </a:xfrm>
        </p:grpSpPr>
        <p:sp>
          <p:nvSpPr>
            <p:cNvPr id="519" name="Google Shape;519;p16"/>
            <p:cNvSpPr/>
            <p:nvPr/>
          </p:nvSpPr>
          <p:spPr>
            <a:xfrm rot="5400000">
              <a:off x="1569459" y="2278180"/>
              <a:ext cx="2755409" cy="1856458"/>
            </a:xfrm>
            <a:custGeom>
              <a:rect b="b" l="l" r="r" t="t"/>
              <a:pathLst>
                <a:path extrusionOk="0" h="2339721" w="3472683">
                  <a:moveTo>
                    <a:pt x="0" y="2339721"/>
                  </a:moveTo>
                  <a:cubicBezTo>
                    <a:pt x="10" y="2339702"/>
                    <a:pt x="21" y="2339683"/>
                    <a:pt x="31" y="2339664"/>
                  </a:cubicBezTo>
                  <a:lnTo>
                    <a:pt x="1195714" y="278142"/>
                  </a:lnTo>
                  <a:lnTo>
                    <a:pt x="1735506" y="0"/>
                  </a:lnTo>
                  <a:lnTo>
                    <a:pt x="2276970" y="278145"/>
                  </a:lnTo>
                  <a:lnTo>
                    <a:pt x="3472668" y="2339693"/>
                  </a:lnTo>
                  <a:cubicBezTo>
                    <a:pt x="3472673" y="2339702"/>
                    <a:pt x="3472678" y="2339712"/>
                    <a:pt x="3472683" y="2339721"/>
                  </a:cubicBezTo>
                  <a:lnTo>
                    <a:pt x="0" y="2339721"/>
                  </a:lnTo>
                  <a:close/>
                </a:path>
              </a:pathLst>
            </a:cu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7CAAC"/>
                </a:solidFill>
                <a:latin typeface="Arial"/>
                <a:ea typeface="Arial"/>
                <a:cs typeface="Arial"/>
                <a:sym typeface="Arial"/>
              </a:endParaRPr>
            </a:p>
          </p:txBody>
        </p:sp>
        <p:sp>
          <p:nvSpPr>
            <p:cNvPr id="520" name="Google Shape;520;p16"/>
            <p:cNvSpPr/>
            <p:nvPr/>
          </p:nvSpPr>
          <p:spPr>
            <a:xfrm>
              <a:off x="1220432" y="1752600"/>
              <a:ext cx="1057952" cy="2907614"/>
            </a:xfrm>
            <a:prstGeom prst="roundRect">
              <a:avLst>
                <a:gd fmla="val 50000" name="adj"/>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7CAAC"/>
                </a:solidFill>
                <a:latin typeface="Arial"/>
                <a:ea typeface="Arial"/>
                <a:cs typeface="Arial"/>
                <a:sym typeface="Arial"/>
              </a:endParaRPr>
            </a:p>
          </p:txBody>
        </p:sp>
        <p:sp>
          <p:nvSpPr>
            <p:cNvPr id="521" name="Google Shape;521;p16"/>
            <p:cNvSpPr/>
            <p:nvPr/>
          </p:nvSpPr>
          <p:spPr>
            <a:xfrm>
              <a:off x="1960682" y="2259230"/>
              <a:ext cx="317702" cy="1894354"/>
            </a:xfrm>
            <a:custGeom>
              <a:rect b="b" l="l" r="r" t="t"/>
              <a:pathLst>
                <a:path extrusionOk="0" h="1894354" w="317702">
                  <a:moveTo>
                    <a:pt x="315449" y="0"/>
                  </a:moveTo>
                  <a:lnTo>
                    <a:pt x="317702" y="22346"/>
                  </a:lnTo>
                  <a:lnTo>
                    <a:pt x="317702" y="1872008"/>
                  </a:lnTo>
                  <a:lnTo>
                    <a:pt x="315450" y="1894354"/>
                  </a:lnTo>
                  <a:lnTo>
                    <a:pt x="233221" y="1849721"/>
                  </a:lnTo>
                  <a:cubicBezTo>
                    <a:pt x="92512" y="1754660"/>
                    <a:pt x="0" y="1593677"/>
                    <a:pt x="0" y="1411086"/>
                  </a:cubicBezTo>
                  <a:lnTo>
                    <a:pt x="0" y="483267"/>
                  </a:lnTo>
                  <a:cubicBezTo>
                    <a:pt x="0" y="300677"/>
                    <a:pt x="92512" y="139693"/>
                    <a:pt x="233221" y="44632"/>
                  </a:cubicBezTo>
                  <a:close/>
                </a:path>
              </a:pathLst>
            </a:cu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7CAAC"/>
                </a:solidFill>
                <a:latin typeface="Arial"/>
                <a:ea typeface="Arial"/>
                <a:cs typeface="Arial"/>
                <a:sym typeface="Arial"/>
              </a:endParaRPr>
            </a:p>
          </p:txBody>
        </p:sp>
        <p:sp>
          <p:nvSpPr>
            <p:cNvPr id="522" name="Google Shape;522;p16"/>
            <p:cNvSpPr/>
            <p:nvPr/>
          </p:nvSpPr>
          <p:spPr>
            <a:xfrm>
              <a:off x="1963105" y="2210059"/>
              <a:ext cx="1057952" cy="1985771"/>
            </a:xfrm>
            <a:prstGeom prst="roundRect">
              <a:avLst>
                <a:gd fmla="val 50000" name="adj"/>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7CAAC"/>
                </a:solidFill>
                <a:latin typeface="Arial"/>
                <a:ea typeface="Arial"/>
                <a:cs typeface="Arial"/>
                <a:sym typeface="Arial"/>
              </a:endParaRPr>
            </a:p>
          </p:txBody>
        </p:sp>
        <p:sp>
          <p:nvSpPr>
            <p:cNvPr id="523" name="Google Shape;523;p16"/>
            <p:cNvSpPr/>
            <p:nvPr/>
          </p:nvSpPr>
          <p:spPr>
            <a:xfrm>
              <a:off x="2761894" y="2722358"/>
              <a:ext cx="317701" cy="968101"/>
            </a:xfrm>
            <a:custGeom>
              <a:rect b="b" l="l" r="r" t="t"/>
              <a:pathLst>
                <a:path extrusionOk="0" h="968101" w="317701">
                  <a:moveTo>
                    <a:pt x="315671" y="0"/>
                  </a:moveTo>
                  <a:lnTo>
                    <a:pt x="317701" y="20140"/>
                  </a:lnTo>
                  <a:lnTo>
                    <a:pt x="317701" y="947959"/>
                  </a:lnTo>
                  <a:lnTo>
                    <a:pt x="315671" y="968101"/>
                  </a:lnTo>
                  <a:lnTo>
                    <a:pt x="233221" y="923348"/>
                  </a:lnTo>
                  <a:cubicBezTo>
                    <a:pt x="92512" y="828287"/>
                    <a:pt x="0" y="667304"/>
                    <a:pt x="0" y="484713"/>
                  </a:cubicBezTo>
                  <a:lnTo>
                    <a:pt x="0" y="483387"/>
                  </a:lnTo>
                  <a:cubicBezTo>
                    <a:pt x="0" y="300797"/>
                    <a:pt x="92512" y="139813"/>
                    <a:pt x="233221" y="44752"/>
                  </a:cubicBezTo>
                  <a:close/>
                </a:path>
              </a:pathLst>
            </a:cu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7CAAC"/>
                </a:solidFill>
                <a:latin typeface="Arial"/>
                <a:ea typeface="Arial"/>
                <a:cs typeface="Arial"/>
                <a:sym typeface="Arial"/>
              </a:endParaRPr>
            </a:p>
          </p:txBody>
        </p:sp>
        <p:sp>
          <p:nvSpPr>
            <p:cNvPr id="524" name="Google Shape;524;p16"/>
            <p:cNvSpPr/>
            <p:nvPr/>
          </p:nvSpPr>
          <p:spPr>
            <a:xfrm>
              <a:off x="2822853" y="2676768"/>
              <a:ext cx="1057952" cy="1059278"/>
            </a:xfrm>
            <a:prstGeom prst="roundRect">
              <a:avLst>
                <a:gd fmla="val 50000" name="adj"/>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7CAAC"/>
                </a:solidFill>
                <a:latin typeface="Arial"/>
                <a:ea typeface="Arial"/>
                <a:cs typeface="Arial"/>
                <a:sym typeface="Arial"/>
              </a:endParaRPr>
            </a:p>
          </p:txBody>
        </p:sp>
      </p:grpSp>
      <p:sp>
        <p:nvSpPr>
          <p:cNvPr id="525" name="Google Shape;525;p16"/>
          <p:cNvSpPr/>
          <p:nvPr/>
        </p:nvSpPr>
        <p:spPr>
          <a:xfrm>
            <a:off x="481403" y="387515"/>
            <a:ext cx="400685" cy="768097"/>
          </a:xfrm>
          <a:prstGeom prst="roundRect">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6" name="Google Shape;526;p16"/>
          <p:cNvSpPr/>
          <p:nvPr/>
        </p:nvSpPr>
        <p:spPr>
          <a:xfrm>
            <a:off x="757391" y="566102"/>
            <a:ext cx="400685" cy="410922"/>
          </a:xfrm>
          <a:prstGeom prst="roundRect">
            <a:avLst>
              <a:gd fmla="val 50000" name="adj"/>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27" name="Google Shape;527;p16"/>
          <p:cNvPicPr preferRelativeResize="0"/>
          <p:nvPr/>
        </p:nvPicPr>
        <p:blipFill rotWithShape="1">
          <a:blip r:embed="rId3">
            <a:alphaModFix/>
          </a:blip>
          <a:srcRect b="0" l="0" r="0" t="0"/>
          <a:stretch/>
        </p:blipFill>
        <p:spPr>
          <a:xfrm>
            <a:off x="710187" y="597704"/>
            <a:ext cx="495092" cy="416702"/>
          </a:xfrm>
          <a:prstGeom prst="rect">
            <a:avLst/>
          </a:prstGeom>
          <a:noFill/>
          <a:ln>
            <a:noFill/>
          </a:ln>
        </p:spPr>
      </p:pic>
      <p:sp>
        <p:nvSpPr>
          <p:cNvPr id="528" name="Google Shape;528;p16"/>
          <p:cNvSpPr/>
          <p:nvPr/>
        </p:nvSpPr>
        <p:spPr>
          <a:xfrm>
            <a:off x="4799261" y="4644395"/>
            <a:ext cx="612000" cy="612000"/>
          </a:xfrm>
          <a:prstGeom prst="ellipse">
            <a:avLst/>
          </a:prstGeom>
          <a:noFill/>
          <a:ln cap="flat" cmpd="sng" w="254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29" name="Google Shape;529;p16"/>
          <p:cNvSpPr/>
          <p:nvPr/>
        </p:nvSpPr>
        <p:spPr>
          <a:xfrm>
            <a:off x="6156392" y="3936897"/>
            <a:ext cx="612000" cy="612000"/>
          </a:xfrm>
          <a:prstGeom prst="ellipse">
            <a:avLst/>
          </a:prstGeom>
          <a:noFill/>
          <a:ln cap="flat" cmpd="sng" w="254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30" name="Google Shape;530;p16"/>
          <p:cNvSpPr/>
          <p:nvPr/>
        </p:nvSpPr>
        <p:spPr>
          <a:xfrm>
            <a:off x="4803523" y="3333482"/>
            <a:ext cx="612000" cy="612000"/>
          </a:xfrm>
          <a:prstGeom prst="ellipse">
            <a:avLst/>
          </a:prstGeom>
          <a:noFill/>
          <a:ln cap="flat" cmpd="sng" w="254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31" name="Google Shape;531;p16"/>
          <p:cNvSpPr/>
          <p:nvPr/>
        </p:nvSpPr>
        <p:spPr>
          <a:xfrm>
            <a:off x="5501852" y="3641465"/>
            <a:ext cx="1800000" cy="612000"/>
          </a:xfrm>
          <a:custGeom>
            <a:rect b="b" l="l" r="r" t="t"/>
            <a:pathLst>
              <a:path extrusionOk="0" h="892628" w="1447800">
                <a:moveTo>
                  <a:pt x="0" y="0"/>
                </a:moveTo>
                <a:lnTo>
                  <a:pt x="1447800" y="0"/>
                </a:lnTo>
                <a:lnTo>
                  <a:pt x="1447800" y="892628"/>
                </a:lnTo>
                <a:lnTo>
                  <a:pt x="1077685" y="892628"/>
                </a:lnTo>
              </a:path>
            </a:pathLst>
          </a:custGeom>
          <a:noFill/>
          <a:ln cap="flat" cmpd="sng" w="25400">
            <a:solidFill>
              <a:srgbClr val="7F7F7F"/>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32" name="Google Shape;532;p16"/>
          <p:cNvSpPr/>
          <p:nvPr/>
        </p:nvSpPr>
        <p:spPr>
          <a:xfrm flipH="1">
            <a:off x="4209523" y="4285669"/>
            <a:ext cx="1800000" cy="612000"/>
          </a:xfrm>
          <a:custGeom>
            <a:rect b="b" l="l" r="r" t="t"/>
            <a:pathLst>
              <a:path extrusionOk="0" h="892628" w="1447800">
                <a:moveTo>
                  <a:pt x="0" y="0"/>
                </a:moveTo>
                <a:lnTo>
                  <a:pt x="1447800" y="0"/>
                </a:lnTo>
                <a:lnTo>
                  <a:pt x="1447800" y="892628"/>
                </a:lnTo>
                <a:lnTo>
                  <a:pt x="1077685" y="892628"/>
                </a:lnTo>
              </a:path>
            </a:pathLst>
          </a:custGeom>
          <a:noFill/>
          <a:ln cap="flat" cmpd="sng" w="25400">
            <a:solidFill>
              <a:srgbClr val="7F7F7F"/>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33" name="Google Shape;533;p16"/>
          <p:cNvSpPr txBox="1"/>
          <p:nvPr/>
        </p:nvSpPr>
        <p:spPr>
          <a:xfrm>
            <a:off x="7459639" y="2876549"/>
            <a:ext cx="3139396" cy="400110"/>
          </a:xfrm>
          <a:prstGeom prst="rect">
            <a:avLst/>
          </a:prstGeom>
          <a:solidFill>
            <a:srgbClr val="757070"/>
          </a:solid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Inspect Corpus</a:t>
            </a:r>
            <a:endParaRPr/>
          </a:p>
        </p:txBody>
      </p:sp>
      <p:sp>
        <p:nvSpPr>
          <p:cNvPr id="534" name="Google Shape;534;p16"/>
          <p:cNvSpPr txBox="1"/>
          <p:nvPr/>
        </p:nvSpPr>
        <p:spPr>
          <a:xfrm>
            <a:off x="7459638" y="5390584"/>
            <a:ext cx="3139395" cy="400110"/>
          </a:xfrm>
          <a:prstGeom prst="rect">
            <a:avLst/>
          </a:prstGeom>
          <a:solidFill>
            <a:srgbClr val="75707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Word Cloud</a:t>
            </a:r>
            <a:endParaRPr/>
          </a:p>
        </p:txBody>
      </p:sp>
      <p:sp>
        <p:nvSpPr>
          <p:cNvPr id="535" name="Google Shape;535;p16"/>
          <p:cNvSpPr txBox="1"/>
          <p:nvPr/>
        </p:nvSpPr>
        <p:spPr>
          <a:xfrm>
            <a:off x="7459639" y="4005133"/>
            <a:ext cx="3139396" cy="707886"/>
          </a:xfrm>
          <a:prstGeom prst="rect">
            <a:avLst/>
          </a:prstGeom>
          <a:solidFill>
            <a:srgbClr val="757070"/>
          </a:solid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Words associated with frequency terms</a:t>
            </a:r>
            <a:endParaRPr/>
          </a:p>
        </p:txBody>
      </p:sp>
      <p:sp>
        <p:nvSpPr>
          <p:cNvPr id="536" name="Google Shape;536;p16"/>
          <p:cNvSpPr/>
          <p:nvPr/>
        </p:nvSpPr>
        <p:spPr>
          <a:xfrm>
            <a:off x="5501852" y="4950456"/>
            <a:ext cx="1800000" cy="612000"/>
          </a:xfrm>
          <a:custGeom>
            <a:rect b="b" l="l" r="r" t="t"/>
            <a:pathLst>
              <a:path extrusionOk="0" h="892628" w="1447800">
                <a:moveTo>
                  <a:pt x="0" y="0"/>
                </a:moveTo>
                <a:lnTo>
                  <a:pt x="1447800" y="0"/>
                </a:lnTo>
                <a:lnTo>
                  <a:pt x="1447800" y="892628"/>
                </a:lnTo>
                <a:lnTo>
                  <a:pt x="1077685" y="892628"/>
                </a:lnTo>
              </a:path>
            </a:pathLst>
          </a:custGeom>
          <a:noFill/>
          <a:ln cap="flat" cmpd="sng" w="25400">
            <a:solidFill>
              <a:srgbClr val="7F7F7F"/>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37" name="Google Shape;537;p16"/>
          <p:cNvSpPr/>
          <p:nvPr/>
        </p:nvSpPr>
        <p:spPr>
          <a:xfrm>
            <a:off x="6152130" y="5252154"/>
            <a:ext cx="612000" cy="612000"/>
          </a:xfrm>
          <a:prstGeom prst="ellipse">
            <a:avLst/>
          </a:prstGeom>
          <a:noFill/>
          <a:ln cap="flat" cmpd="sng" w="254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38" name="Google Shape;538;p16"/>
          <p:cNvSpPr txBox="1"/>
          <p:nvPr/>
        </p:nvSpPr>
        <p:spPr>
          <a:xfrm>
            <a:off x="1477398" y="4750340"/>
            <a:ext cx="2516575" cy="400110"/>
          </a:xfrm>
          <a:prstGeom prst="rect">
            <a:avLst/>
          </a:prstGeom>
          <a:solidFill>
            <a:srgbClr val="757070"/>
          </a:solid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Matrix</a:t>
            </a:r>
            <a:endParaRPr/>
          </a:p>
        </p:txBody>
      </p:sp>
      <p:pic>
        <p:nvPicPr>
          <p:cNvPr descr="Tally with solid fill" id="539" name="Google Shape;539;p16"/>
          <p:cNvPicPr preferRelativeResize="0"/>
          <p:nvPr/>
        </p:nvPicPr>
        <p:blipFill rotWithShape="1">
          <a:blip r:embed="rId4">
            <a:alphaModFix/>
          </a:blip>
          <a:srcRect b="0" l="0" r="0" t="0"/>
          <a:stretch/>
        </p:blipFill>
        <p:spPr>
          <a:xfrm>
            <a:off x="4871261" y="3405482"/>
            <a:ext cx="468000" cy="468000"/>
          </a:xfrm>
          <a:prstGeom prst="rect">
            <a:avLst/>
          </a:prstGeom>
          <a:noFill/>
          <a:ln>
            <a:noFill/>
          </a:ln>
        </p:spPr>
      </p:pic>
      <p:pic>
        <p:nvPicPr>
          <p:cNvPr descr="Dice with solid fill" id="540" name="Google Shape;540;p16"/>
          <p:cNvPicPr preferRelativeResize="0"/>
          <p:nvPr/>
        </p:nvPicPr>
        <p:blipFill rotWithShape="1">
          <a:blip r:embed="rId5">
            <a:alphaModFix/>
          </a:blip>
          <a:srcRect b="0" l="0" r="0" t="0"/>
          <a:stretch/>
        </p:blipFill>
        <p:spPr>
          <a:xfrm>
            <a:off x="6232770" y="4019465"/>
            <a:ext cx="468000" cy="468000"/>
          </a:xfrm>
          <a:prstGeom prst="rect">
            <a:avLst/>
          </a:prstGeom>
          <a:noFill/>
          <a:ln>
            <a:noFill/>
          </a:ln>
        </p:spPr>
      </p:pic>
      <p:sp>
        <p:nvSpPr>
          <p:cNvPr id="541" name="Google Shape;541;p16"/>
          <p:cNvSpPr/>
          <p:nvPr/>
        </p:nvSpPr>
        <p:spPr>
          <a:xfrm>
            <a:off x="6132602" y="2770604"/>
            <a:ext cx="612000" cy="6120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42" name="Google Shape;542;p16"/>
          <p:cNvSpPr/>
          <p:nvPr/>
        </p:nvSpPr>
        <p:spPr>
          <a:xfrm>
            <a:off x="4779733" y="2086592"/>
            <a:ext cx="612000" cy="6120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43" name="Google Shape;543;p16"/>
          <p:cNvSpPr/>
          <p:nvPr/>
        </p:nvSpPr>
        <p:spPr>
          <a:xfrm>
            <a:off x="5478062" y="2435494"/>
            <a:ext cx="1800000" cy="612000"/>
          </a:xfrm>
          <a:custGeom>
            <a:rect b="b" l="l" r="r" t="t"/>
            <a:pathLst>
              <a:path extrusionOk="0" h="892628" w="1447800">
                <a:moveTo>
                  <a:pt x="0" y="0"/>
                </a:moveTo>
                <a:lnTo>
                  <a:pt x="1447800" y="0"/>
                </a:lnTo>
                <a:lnTo>
                  <a:pt x="1447800" y="892628"/>
                </a:lnTo>
                <a:lnTo>
                  <a:pt x="1077685" y="892628"/>
                </a:lnTo>
              </a:path>
            </a:pathLst>
          </a:custGeom>
          <a:noFill/>
          <a:ln cap="flat" cmpd="sng" w="25400">
            <a:solidFill>
              <a:srgbClr val="7F7F7F"/>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44" name="Google Shape;544;p16"/>
          <p:cNvSpPr/>
          <p:nvPr/>
        </p:nvSpPr>
        <p:spPr>
          <a:xfrm flipH="1">
            <a:off x="4171088" y="3036926"/>
            <a:ext cx="1800000" cy="612000"/>
          </a:xfrm>
          <a:custGeom>
            <a:rect b="b" l="l" r="r" t="t"/>
            <a:pathLst>
              <a:path extrusionOk="0" h="892628" w="1447800">
                <a:moveTo>
                  <a:pt x="0" y="0"/>
                </a:moveTo>
                <a:lnTo>
                  <a:pt x="1447800" y="0"/>
                </a:lnTo>
                <a:lnTo>
                  <a:pt x="1447800" y="892628"/>
                </a:lnTo>
                <a:lnTo>
                  <a:pt x="1077685" y="892628"/>
                </a:lnTo>
              </a:path>
            </a:pathLst>
          </a:custGeom>
          <a:noFill/>
          <a:ln cap="flat" cmpd="sng" w="25400">
            <a:solidFill>
              <a:srgbClr val="7F7F7F"/>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45" name="Google Shape;545;p16"/>
          <p:cNvSpPr txBox="1"/>
          <p:nvPr/>
        </p:nvSpPr>
        <p:spPr>
          <a:xfrm>
            <a:off x="1483632" y="3448871"/>
            <a:ext cx="2516576" cy="400110"/>
          </a:xfrm>
          <a:prstGeom prst="rect">
            <a:avLst/>
          </a:prstGeom>
          <a:solidFill>
            <a:srgbClr val="757070"/>
          </a:solid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Frequency terms</a:t>
            </a:r>
            <a:endParaRPr/>
          </a:p>
        </p:txBody>
      </p:sp>
      <p:sp>
        <p:nvSpPr>
          <p:cNvPr id="546" name="Google Shape;546;p16"/>
          <p:cNvSpPr txBox="1"/>
          <p:nvPr/>
        </p:nvSpPr>
        <p:spPr>
          <a:xfrm>
            <a:off x="1483631" y="2265883"/>
            <a:ext cx="2510341" cy="400110"/>
          </a:xfrm>
          <a:prstGeom prst="rect">
            <a:avLst/>
          </a:prstGeom>
          <a:solidFill>
            <a:srgbClr val="757070"/>
          </a:solid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Clean Corpus</a:t>
            </a:r>
            <a:endParaRPr/>
          </a:p>
        </p:txBody>
      </p:sp>
      <p:sp>
        <p:nvSpPr>
          <p:cNvPr id="547" name="Google Shape;547;p16"/>
          <p:cNvSpPr/>
          <p:nvPr/>
        </p:nvSpPr>
        <p:spPr>
          <a:xfrm flipH="1">
            <a:off x="4164917" y="1853938"/>
            <a:ext cx="1844606" cy="612000"/>
          </a:xfrm>
          <a:custGeom>
            <a:rect b="b" l="l" r="r" t="t"/>
            <a:pathLst>
              <a:path extrusionOk="0" h="892628" w="1447800">
                <a:moveTo>
                  <a:pt x="0" y="0"/>
                </a:moveTo>
                <a:lnTo>
                  <a:pt x="1447800" y="0"/>
                </a:lnTo>
                <a:lnTo>
                  <a:pt x="1447800" y="892628"/>
                </a:lnTo>
                <a:lnTo>
                  <a:pt x="1077685" y="892628"/>
                </a:lnTo>
              </a:path>
            </a:pathLst>
          </a:custGeom>
          <a:noFill/>
          <a:ln cap="flat" cmpd="sng" w="25400">
            <a:solidFill>
              <a:srgbClr val="7F7F7F"/>
            </a:solidFill>
            <a:prstDash val="solid"/>
            <a:miter lim="800000"/>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48" name="Google Shape;548;p16"/>
          <p:cNvSpPr/>
          <p:nvPr/>
        </p:nvSpPr>
        <p:spPr>
          <a:xfrm>
            <a:off x="6150849" y="1521796"/>
            <a:ext cx="612000" cy="6120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49" name="Google Shape;549;p16"/>
          <p:cNvSpPr txBox="1"/>
          <p:nvPr/>
        </p:nvSpPr>
        <p:spPr>
          <a:xfrm>
            <a:off x="7459640" y="1593791"/>
            <a:ext cx="3139396" cy="707886"/>
          </a:xfrm>
          <a:prstGeom prst="rect">
            <a:avLst/>
          </a:prstGeom>
          <a:solidFill>
            <a:srgbClr val="757070"/>
          </a:solid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Import and Convert into corpus </a:t>
            </a:r>
            <a:endParaRPr/>
          </a:p>
        </p:txBody>
      </p:sp>
      <p:pic>
        <p:nvPicPr>
          <p:cNvPr descr="Mop and bucket with solid fill" id="550" name="Google Shape;550;p16"/>
          <p:cNvPicPr preferRelativeResize="0"/>
          <p:nvPr/>
        </p:nvPicPr>
        <p:blipFill rotWithShape="1">
          <a:blip r:embed="rId6">
            <a:alphaModFix/>
          </a:blip>
          <a:srcRect b="0" l="0" r="0" t="0"/>
          <a:stretch/>
        </p:blipFill>
        <p:spPr>
          <a:xfrm>
            <a:off x="4837088" y="2186648"/>
            <a:ext cx="468000" cy="468000"/>
          </a:xfrm>
          <a:prstGeom prst="rect">
            <a:avLst/>
          </a:prstGeom>
          <a:noFill/>
          <a:ln>
            <a:noFill/>
          </a:ln>
        </p:spPr>
      </p:pic>
      <p:pic>
        <p:nvPicPr>
          <p:cNvPr descr="Research with solid fill" id="551" name="Google Shape;551;p16"/>
          <p:cNvPicPr preferRelativeResize="0"/>
          <p:nvPr/>
        </p:nvPicPr>
        <p:blipFill rotWithShape="1">
          <a:blip r:embed="rId7">
            <a:alphaModFix/>
          </a:blip>
          <a:srcRect b="0" l="0" r="0" t="0"/>
          <a:stretch/>
        </p:blipFill>
        <p:spPr>
          <a:xfrm>
            <a:off x="6204602" y="2857222"/>
            <a:ext cx="468000" cy="468000"/>
          </a:xfrm>
          <a:prstGeom prst="rect">
            <a:avLst/>
          </a:prstGeom>
          <a:noFill/>
          <a:ln>
            <a:noFill/>
          </a:ln>
        </p:spPr>
      </p:pic>
      <p:pic>
        <p:nvPicPr>
          <p:cNvPr descr="Download with solid fill" id="552" name="Google Shape;552;p16"/>
          <p:cNvPicPr preferRelativeResize="0"/>
          <p:nvPr/>
        </p:nvPicPr>
        <p:blipFill rotWithShape="1">
          <a:blip r:embed="rId8">
            <a:alphaModFix/>
          </a:blip>
          <a:srcRect b="0" l="0" r="0" t="0"/>
          <a:stretch/>
        </p:blipFill>
        <p:spPr>
          <a:xfrm>
            <a:off x="6204602" y="1559846"/>
            <a:ext cx="468000" cy="468000"/>
          </a:xfrm>
          <a:prstGeom prst="rect">
            <a:avLst/>
          </a:prstGeom>
          <a:noFill/>
          <a:ln>
            <a:noFill/>
          </a:ln>
        </p:spPr>
      </p:pic>
      <p:pic>
        <p:nvPicPr>
          <p:cNvPr descr="Table with solid fill" id="553" name="Google Shape;553;p16"/>
          <p:cNvPicPr preferRelativeResize="0"/>
          <p:nvPr/>
        </p:nvPicPr>
        <p:blipFill rotWithShape="1">
          <a:blip r:embed="rId9">
            <a:alphaModFix/>
          </a:blip>
          <a:srcRect b="0" l="0" r="0" t="0"/>
          <a:stretch/>
        </p:blipFill>
        <p:spPr>
          <a:xfrm>
            <a:off x="4857943" y="4733758"/>
            <a:ext cx="468000" cy="468000"/>
          </a:xfrm>
          <a:prstGeom prst="rect">
            <a:avLst/>
          </a:prstGeom>
          <a:noFill/>
          <a:ln>
            <a:noFill/>
          </a:ln>
        </p:spPr>
      </p:pic>
      <p:pic>
        <p:nvPicPr>
          <p:cNvPr descr="Cloud with solid fill" id="554" name="Google Shape;554;p16"/>
          <p:cNvPicPr preferRelativeResize="0"/>
          <p:nvPr/>
        </p:nvPicPr>
        <p:blipFill rotWithShape="1">
          <a:blip r:embed="rId10">
            <a:alphaModFix/>
          </a:blip>
          <a:srcRect b="0" l="0" r="0" t="0"/>
          <a:stretch/>
        </p:blipFill>
        <p:spPr>
          <a:xfrm>
            <a:off x="6222849" y="5356639"/>
            <a:ext cx="468000" cy="468000"/>
          </a:xfrm>
          <a:prstGeom prst="rect">
            <a:avLst/>
          </a:prstGeom>
          <a:noFill/>
          <a:ln>
            <a:noFill/>
          </a:ln>
        </p:spPr>
      </p:pic>
      <p:sp>
        <p:nvSpPr>
          <p:cNvPr id="555" name="Google Shape;555;p16"/>
          <p:cNvSpPr/>
          <p:nvPr/>
        </p:nvSpPr>
        <p:spPr>
          <a:xfrm>
            <a:off x="4779733" y="2087283"/>
            <a:ext cx="612000" cy="612000"/>
          </a:xfrm>
          <a:prstGeom prst="ellipse">
            <a:avLst/>
          </a:prstGeom>
          <a:noFill/>
          <a:ln cap="flat" cmpd="sng" w="254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56" name="Google Shape;556;p16"/>
          <p:cNvSpPr/>
          <p:nvPr/>
        </p:nvSpPr>
        <p:spPr>
          <a:xfrm>
            <a:off x="6150849" y="1522487"/>
            <a:ext cx="612000" cy="612000"/>
          </a:xfrm>
          <a:prstGeom prst="ellipse">
            <a:avLst/>
          </a:prstGeom>
          <a:noFill/>
          <a:ln cap="flat" cmpd="sng" w="254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57" name="Google Shape;557;p16"/>
          <p:cNvSpPr/>
          <p:nvPr/>
        </p:nvSpPr>
        <p:spPr>
          <a:xfrm>
            <a:off x="6146150" y="2794087"/>
            <a:ext cx="612000" cy="612000"/>
          </a:xfrm>
          <a:prstGeom prst="ellipse">
            <a:avLst/>
          </a:prstGeom>
          <a:noFill/>
          <a:ln cap="flat" cmpd="sng" w="254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17"/>
          <p:cNvSpPr txBox="1"/>
          <p:nvPr>
            <p:ph type="title"/>
          </p:nvPr>
        </p:nvSpPr>
        <p:spPr>
          <a:xfrm>
            <a:off x="6468809" y="459466"/>
            <a:ext cx="5431971" cy="84630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a:t>WORD CLOUD</a:t>
            </a:r>
            <a:endParaRPr/>
          </a:p>
        </p:txBody>
      </p:sp>
      <p:sp>
        <p:nvSpPr>
          <p:cNvPr id="563" name="Google Shape;563;p17"/>
          <p:cNvSpPr txBox="1"/>
          <p:nvPr>
            <p:ph idx="1" type="body"/>
          </p:nvPr>
        </p:nvSpPr>
        <p:spPr>
          <a:xfrm>
            <a:off x="210567" y="1633947"/>
            <a:ext cx="2638650" cy="3651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000"/>
              <a:buNone/>
            </a:pPr>
            <a:r>
              <a:rPr lang="en-US"/>
              <a:t>INFERENCE</a:t>
            </a:r>
            <a:endParaRPr/>
          </a:p>
        </p:txBody>
      </p:sp>
      <p:sp>
        <p:nvSpPr>
          <p:cNvPr id="564" name="Google Shape;564;p17"/>
          <p:cNvSpPr txBox="1"/>
          <p:nvPr>
            <p:ph idx="2" type="body"/>
          </p:nvPr>
        </p:nvSpPr>
        <p:spPr>
          <a:xfrm>
            <a:off x="133232" y="2242349"/>
            <a:ext cx="2848508" cy="194533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400"/>
              <a:buFont typeface="Arial"/>
              <a:buNone/>
            </a:pPr>
            <a:r>
              <a:rPr lang="en-US">
                <a:latin typeface="Arial"/>
                <a:ea typeface="Arial"/>
                <a:cs typeface="Arial"/>
                <a:sym typeface="Arial"/>
              </a:rPr>
              <a:t>Most used words are coffee, taste, like, flavor, good, etc.</a:t>
            </a:r>
            <a:endParaRPr/>
          </a:p>
          <a:p>
            <a:pPr indent="0" lvl="0" marL="0" rtl="0" algn="l">
              <a:lnSpc>
                <a:spcPct val="100000"/>
              </a:lnSpc>
              <a:spcBef>
                <a:spcPts val="1000"/>
              </a:spcBef>
              <a:spcAft>
                <a:spcPts val="0"/>
              </a:spcAft>
              <a:buClr>
                <a:schemeClr val="dk1"/>
              </a:buClr>
              <a:buSzPts val="1400"/>
              <a:buFont typeface="Arial"/>
              <a:buNone/>
            </a:pPr>
            <a:r>
              <a:rPr lang="en-US">
                <a:latin typeface="Arial"/>
                <a:ea typeface="Arial"/>
                <a:cs typeface="Arial"/>
                <a:sym typeface="Arial"/>
              </a:rPr>
              <a:t>From the word cloud we can conclude that there are more positive reviews.</a:t>
            </a:r>
            <a:endParaRPr/>
          </a:p>
        </p:txBody>
      </p:sp>
      <p:sp>
        <p:nvSpPr>
          <p:cNvPr id="565" name="Google Shape;565;p17"/>
          <p:cNvSpPr txBox="1"/>
          <p:nvPr>
            <p:ph idx="12" type="sldNum"/>
          </p:nvPr>
        </p:nvSpPr>
        <p:spPr>
          <a:xfrm>
            <a:off x="10700656" y="6356350"/>
            <a:ext cx="65314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66" name="Google Shape;566;p17"/>
          <p:cNvPicPr preferRelativeResize="0"/>
          <p:nvPr/>
        </p:nvPicPr>
        <p:blipFill rotWithShape="1">
          <a:blip r:embed="rId3">
            <a:alphaModFix/>
          </a:blip>
          <a:srcRect b="5948" l="19847" r="32383" t="13983"/>
          <a:stretch/>
        </p:blipFill>
        <p:spPr>
          <a:xfrm>
            <a:off x="4630548" y="1516782"/>
            <a:ext cx="6070108" cy="5204693"/>
          </a:xfrm>
          <a:prstGeom prst="rect">
            <a:avLst/>
          </a:prstGeom>
          <a:noFill/>
          <a:ln>
            <a:noFill/>
          </a:ln>
        </p:spPr>
      </p:pic>
      <p:pic>
        <p:nvPicPr>
          <p:cNvPr descr="Cloud with solid fill" id="567" name="Google Shape;567;p17"/>
          <p:cNvPicPr preferRelativeResize="0"/>
          <p:nvPr/>
        </p:nvPicPr>
        <p:blipFill rotWithShape="1">
          <a:blip r:embed="rId4">
            <a:alphaModFix/>
          </a:blip>
          <a:srcRect b="0" l="0" r="0" t="0"/>
          <a:stretch/>
        </p:blipFill>
        <p:spPr>
          <a:xfrm>
            <a:off x="68740" y="0"/>
            <a:ext cx="1241620" cy="164353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a:t>CONCLUSION 1</a:t>
            </a:r>
            <a:endParaRPr/>
          </a:p>
        </p:txBody>
      </p:sp>
      <p:sp>
        <p:nvSpPr>
          <p:cNvPr id="573" name="Google Shape;573;p18"/>
          <p:cNvSpPr txBox="1"/>
          <p:nvPr>
            <p:ph idx="3" type="body"/>
          </p:nvPr>
        </p:nvSpPr>
        <p:spPr>
          <a:xfrm>
            <a:off x="7343775" y="2284623"/>
            <a:ext cx="4848225" cy="36512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000"/>
              <a:buNone/>
            </a:pPr>
            <a:r>
              <a:rPr lang="en-US" sz="2000"/>
              <a:t>POSITIVE RESPONSE AND TARGET</a:t>
            </a:r>
            <a:endParaRPr sz="2000"/>
          </a:p>
        </p:txBody>
      </p:sp>
      <p:sp>
        <p:nvSpPr>
          <p:cNvPr id="574" name="Google Shape;574;p18"/>
          <p:cNvSpPr txBox="1"/>
          <p:nvPr>
            <p:ph idx="4" type="body"/>
          </p:nvPr>
        </p:nvSpPr>
        <p:spPr>
          <a:xfrm>
            <a:off x="7858125" y="2779713"/>
            <a:ext cx="3495674" cy="3095625"/>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rgbClr val="595959"/>
              </a:buClr>
              <a:buSzPts val="1800"/>
              <a:buNone/>
            </a:pPr>
            <a:r>
              <a:rPr lang="en-US" sz="1800"/>
              <a:t>Here’s a list of the Channel Partners that responded positively for the launch of the new product.</a:t>
            </a:r>
            <a:endParaRPr/>
          </a:p>
          <a:p>
            <a:pPr indent="0" lvl="0" marL="0" rtl="0" algn="l">
              <a:lnSpc>
                <a:spcPct val="90000"/>
              </a:lnSpc>
              <a:spcBef>
                <a:spcPts val="1000"/>
              </a:spcBef>
              <a:spcAft>
                <a:spcPts val="0"/>
              </a:spcAft>
              <a:buClr>
                <a:srgbClr val="595959"/>
              </a:buClr>
              <a:buSzPts val="1400"/>
              <a:buNone/>
            </a:pPr>
            <a:r>
              <a:t/>
            </a:r>
            <a:endParaRPr sz="1400"/>
          </a:p>
          <a:p>
            <a:pPr indent="0" lvl="0" marL="0" rtl="0" algn="l">
              <a:lnSpc>
                <a:spcPct val="90000"/>
              </a:lnSpc>
              <a:spcBef>
                <a:spcPts val="1000"/>
              </a:spcBef>
              <a:spcAft>
                <a:spcPts val="0"/>
              </a:spcAft>
              <a:buClr>
                <a:srgbClr val="595959"/>
              </a:buClr>
              <a:buSzPts val="1400"/>
              <a:buNone/>
            </a:pPr>
            <a:r>
              <a:t/>
            </a:r>
            <a:endParaRPr sz="1400"/>
          </a:p>
        </p:txBody>
      </p:sp>
      <p:sp>
        <p:nvSpPr>
          <p:cNvPr id="575" name="Google Shape;575;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76" name="Google Shape;576;p18"/>
          <p:cNvPicPr preferRelativeResize="0"/>
          <p:nvPr/>
        </p:nvPicPr>
        <p:blipFill rotWithShape="1">
          <a:blip r:embed="rId3">
            <a:alphaModFix/>
          </a:blip>
          <a:srcRect b="14999" l="2227" r="62967" t="48332"/>
          <a:stretch/>
        </p:blipFill>
        <p:spPr>
          <a:xfrm>
            <a:off x="838200" y="2265576"/>
            <a:ext cx="6094270" cy="360976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a:t>CONCLUSION 2</a:t>
            </a:r>
            <a:endParaRPr/>
          </a:p>
        </p:txBody>
      </p:sp>
      <p:sp>
        <p:nvSpPr>
          <p:cNvPr id="582" name="Google Shape;582;p19"/>
          <p:cNvSpPr txBox="1"/>
          <p:nvPr>
            <p:ph idx="3" type="body"/>
          </p:nvPr>
        </p:nvSpPr>
        <p:spPr>
          <a:xfrm>
            <a:off x="631832" y="2002620"/>
            <a:ext cx="5058566" cy="29559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700"/>
              <a:buNone/>
            </a:pPr>
            <a:r>
              <a:rPr lang="en-US" sz="1700">
                <a:latin typeface="Arial"/>
                <a:ea typeface="Arial"/>
                <a:cs typeface="Arial"/>
                <a:sym typeface="Arial"/>
              </a:rPr>
              <a:t>UNDERSTANDING CONSUMER BEHAVIOR</a:t>
            </a:r>
            <a:endParaRPr sz="1700"/>
          </a:p>
        </p:txBody>
      </p:sp>
      <p:sp>
        <p:nvSpPr>
          <p:cNvPr id="583" name="Google Shape;583;p19"/>
          <p:cNvSpPr txBox="1"/>
          <p:nvPr>
            <p:ph idx="4" type="body"/>
          </p:nvPr>
        </p:nvSpPr>
        <p:spPr>
          <a:xfrm>
            <a:off x="631831" y="2610142"/>
            <a:ext cx="10515601" cy="3619208"/>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rgbClr val="595959"/>
              </a:buClr>
              <a:buSzPts val="1800"/>
              <a:buNone/>
            </a:pPr>
            <a:r>
              <a:rPr lang="en-US" sz="1800"/>
              <a:t>Channel Partners who have a loyalty membership and redeem the rewards more, are more prone to have a positive response and are more willing to support the launch of the new product by the company.</a:t>
            </a:r>
            <a:endParaRPr/>
          </a:p>
          <a:p>
            <a:pPr indent="0" lvl="0" marL="0" rtl="0" algn="l">
              <a:lnSpc>
                <a:spcPct val="150000"/>
              </a:lnSpc>
              <a:spcBef>
                <a:spcPts val="1000"/>
              </a:spcBef>
              <a:spcAft>
                <a:spcPts val="0"/>
              </a:spcAft>
              <a:buClr>
                <a:srgbClr val="595959"/>
              </a:buClr>
              <a:buSzPts val="1800"/>
              <a:buNone/>
            </a:pPr>
            <a:r>
              <a:t/>
            </a:r>
            <a:endParaRPr sz="1800"/>
          </a:p>
          <a:p>
            <a:pPr indent="0" lvl="0" marL="0" rtl="0" algn="l">
              <a:lnSpc>
                <a:spcPct val="150000"/>
              </a:lnSpc>
              <a:spcBef>
                <a:spcPts val="1000"/>
              </a:spcBef>
              <a:spcAft>
                <a:spcPts val="0"/>
              </a:spcAft>
              <a:buClr>
                <a:srgbClr val="595959"/>
              </a:buClr>
              <a:buSzPts val="1800"/>
              <a:buNone/>
            </a:pPr>
            <a:r>
              <a:rPr lang="en-US" sz="1800"/>
              <a:t>Improve relationship with the Channel Partners: Decreased number of complaints, better reward system,  Part payment, extra credit, balance. </a:t>
            </a:r>
            <a:endParaRPr/>
          </a:p>
          <a:p>
            <a:pPr indent="0" lvl="0" marL="0" rtl="0" algn="l">
              <a:lnSpc>
                <a:spcPct val="150000"/>
              </a:lnSpc>
              <a:spcBef>
                <a:spcPts val="1000"/>
              </a:spcBef>
              <a:spcAft>
                <a:spcPts val="0"/>
              </a:spcAft>
              <a:buClr>
                <a:srgbClr val="595959"/>
              </a:buClr>
              <a:buSzPts val="1800"/>
              <a:buNone/>
            </a:pPr>
            <a:r>
              <a:t/>
            </a:r>
            <a:endParaRPr sz="1800"/>
          </a:p>
          <a:p>
            <a:pPr indent="0" lvl="0" marL="0" rtl="0" algn="l">
              <a:lnSpc>
                <a:spcPct val="150000"/>
              </a:lnSpc>
              <a:spcBef>
                <a:spcPts val="1000"/>
              </a:spcBef>
              <a:spcAft>
                <a:spcPts val="0"/>
              </a:spcAft>
              <a:buClr>
                <a:srgbClr val="595959"/>
              </a:buClr>
              <a:buSzPts val="1800"/>
              <a:buNone/>
            </a:pPr>
            <a:r>
              <a:rPr lang="en-US" sz="1800"/>
              <a:t>End consumers love the flavor of the product. Use it in various recipes. </a:t>
            </a:r>
            <a:endParaRPr/>
          </a:p>
        </p:txBody>
      </p:sp>
      <p:sp>
        <p:nvSpPr>
          <p:cNvPr id="584" name="Google Shape;58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ow big data and AI is revolutionising FMCG innovation: Spoonshot" id="312" name="Google Shape;312;p2"/>
          <p:cNvPicPr preferRelativeResize="0"/>
          <p:nvPr/>
        </p:nvPicPr>
        <p:blipFill rotWithShape="1">
          <a:blip r:embed="rId3">
            <a:alphaModFix amt="50000"/>
          </a:blip>
          <a:srcRect b="0" l="0" r="0" t="0"/>
          <a:stretch/>
        </p:blipFill>
        <p:spPr>
          <a:xfrm>
            <a:off x="0" y="0"/>
            <a:ext cx="12192000" cy="6858000"/>
          </a:xfrm>
          <a:prstGeom prst="rect">
            <a:avLst/>
          </a:prstGeom>
          <a:noFill/>
          <a:ln>
            <a:noFill/>
          </a:ln>
        </p:spPr>
      </p:pic>
      <p:sp>
        <p:nvSpPr>
          <p:cNvPr descr="People with documents" id="313" name="Google Shape;313;p2"/>
          <p:cNvSpPr/>
          <p:nvPr/>
        </p:nvSpPr>
        <p:spPr>
          <a:xfrm>
            <a:off x="2540" y="0"/>
            <a:ext cx="12189460" cy="6858000"/>
          </a:xfrm>
          <a:custGeom>
            <a:rect b="b" l="l" r="r" t="t"/>
            <a:pathLst>
              <a:path extrusionOk="0" h="6858000" w="12189460">
                <a:moveTo>
                  <a:pt x="0" y="6858000"/>
                </a:moveTo>
                <a:lnTo>
                  <a:pt x="12188952" y="6858000"/>
                </a:lnTo>
                <a:lnTo>
                  <a:pt x="12188952" y="0"/>
                </a:lnTo>
                <a:lnTo>
                  <a:pt x="0" y="0"/>
                </a:lnTo>
                <a:lnTo>
                  <a:pt x="0" y="6858000"/>
                </a:lnTo>
                <a:close/>
              </a:path>
            </a:pathLst>
          </a:custGeom>
          <a:solidFill>
            <a:srgbClr val="0C0C0C">
              <a:alpha val="6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4" name="Google Shape;314;p2"/>
          <p:cNvSpPr txBox="1"/>
          <p:nvPr>
            <p:ph type="title"/>
          </p:nvPr>
        </p:nvSpPr>
        <p:spPr>
          <a:xfrm>
            <a:off x="3380014" y="364827"/>
            <a:ext cx="5431971" cy="84630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lang="en-US">
                <a:solidFill>
                  <a:schemeClr val="lt1"/>
                </a:solidFill>
              </a:rPr>
              <a:t>INTRODUCTION</a:t>
            </a:r>
            <a:endParaRPr>
              <a:solidFill>
                <a:schemeClr val="lt1"/>
              </a:solidFill>
            </a:endParaRPr>
          </a:p>
        </p:txBody>
      </p:sp>
      <p:sp>
        <p:nvSpPr>
          <p:cNvPr id="315" name="Google Shape;315;p2"/>
          <p:cNvSpPr txBox="1"/>
          <p:nvPr/>
        </p:nvSpPr>
        <p:spPr>
          <a:xfrm>
            <a:off x="838200" y="1575955"/>
            <a:ext cx="9205914" cy="5082894"/>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70000"/>
              </a:lnSpc>
              <a:spcBef>
                <a:spcPts val="0"/>
              </a:spcBef>
              <a:spcAft>
                <a:spcPts val="0"/>
              </a:spcAft>
              <a:buClr>
                <a:schemeClr val="lt1"/>
              </a:buClr>
              <a:buSzPts val="1800"/>
              <a:buFont typeface="Arial"/>
              <a:buChar char="•"/>
            </a:pPr>
            <a:r>
              <a:rPr b="0" i="1" lang="en-US" sz="1800" u="none">
                <a:solidFill>
                  <a:schemeClr val="lt1"/>
                </a:solidFill>
                <a:latin typeface="Arial"/>
                <a:ea typeface="Arial"/>
                <a:cs typeface="Arial"/>
                <a:sym typeface="Arial"/>
              </a:rPr>
              <a:t>Understand consumer behavior and suggest immediate action marketing strategies</a:t>
            </a:r>
            <a:endParaRPr/>
          </a:p>
          <a:p>
            <a:pPr indent="-342900" lvl="0" marL="342900" marR="0" rtl="0" algn="l">
              <a:lnSpc>
                <a:spcPct val="170000"/>
              </a:lnSpc>
              <a:spcBef>
                <a:spcPts val="1000"/>
              </a:spcBef>
              <a:spcAft>
                <a:spcPts val="0"/>
              </a:spcAft>
              <a:buClr>
                <a:schemeClr val="lt1"/>
              </a:buClr>
              <a:buSzPts val="1800"/>
              <a:buFont typeface="Arial"/>
              <a:buChar char="•"/>
            </a:pPr>
            <a:r>
              <a:rPr b="0" i="1" lang="en-US" sz="1800" u="none">
                <a:solidFill>
                  <a:schemeClr val="lt1"/>
                </a:solidFill>
                <a:latin typeface="Arial"/>
                <a:ea typeface="Arial"/>
                <a:cs typeface="Arial"/>
                <a:sym typeface="Arial"/>
              </a:rPr>
              <a:t>Real-time data of an FMCG company from the Sankhya Analytical Research Firm led by Mr. Vinayak Deshpande Sir. </a:t>
            </a:r>
            <a:endParaRPr/>
          </a:p>
          <a:p>
            <a:pPr indent="-342900" lvl="0" marL="342900" marR="0" rtl="0" algn="l">
              <a:lnSpc>
                <a:spcPct val="170000"/>
              </a:lnSpc>
              <a:spcBef>
                <a:spcPts val="1000"/>
              </a:spcBef>
              <a:spcAft>
                <a:spcPts val="0"/>
              </a:spcAft>
              <a:buClr>
                <a:schemeClr val="lt1"/>
              </a:buClr>
              <a:buSzPts val="1800"/>
              <a:buFont typeface="Arial"/>
              <a:buChar char="•"/>
            </a:pPr>
            <a:r>
              <a:rPr b="0" i="1" lang="en-US" sz="1800" u="none">
                <a:solidFill>
                  <a:schemeClr val="lt1"/>
                </a:solidFill>
                <a:latin typeface="Arial"/>
                <a:ea typeface="Arial"/>
                <a:cs typeface="Arial"/>
                <a:sym typeface="Arial"/>
              </a:rPr>
              <a:t>B2B company </a:t>
            </a:r>
            <a:endParaRPr/>
          </a:p>
          <a:p>
            <a:pPr indent="-342900" lvl="0" marL="342900" marR="0" rtl="0" algn="l">
              <a:lnSpc>
                <a:spcPct val="170000"/>
              </a:lnSpc>
              <a:spcBef>
                <a:spcPts val="1000"/>
              </a:spcBef>
              <a:spcAft>
                <a:spcPts val="0"/>
              </a:spcAft>
              <a:buClr>
                <a:schemeClr val="lt1"/>
              </a:buClr>
              <a:buSzPts val="1800"/>
              <a:buFont typeface="Arial"/>
              <a:buChar char="•"/>
            </a:pPr>
            <a:r>
              <a:rPr b="0" i="1" lang="en-US" sz="1800" u="none">
                <a:solidFill>
                  <a:schemeClr val="lt1"/>
                </a:solidFill>
                <a:latin typeface="Arial"/>
                <a:ea typeface="Arial"/>
                <a:cs typeface="Arial"/>
                <a:sym typeface="Arial"/>
              </a:rPr>
              <a:t>Multiple Channel Partners who sell the company’s products to the public.</a:t>
            </a:r>
            <a:endParaRPr/>
          </a:p>
          <a:p>
            <a:pPr indent="-342900" lvl="0" marL="342900" marR="0" rtl="0" algn="l">
              <a:lnSpc>
                <a:spcPct val="170000"/>
              </a:lnSpc>
              <a:spcBef>
                <a:spcPts val="1000"/>
              </a:spcBef>
              <a:spcAft>
                <a:spcPts val="0"/>
              </a:spcAft>
              <a:buClr>
                <a:schemeClr val="lt1"/>
              </a:buClr>
              <a:buSzPts val="1800"/>
              <a:buFont typeface="Arial"/>
              <a:buChar char="•"/>
            </a:pPr>
            <a:r>
              <a:rPr b="0" i="1" lang="en-US" sz="1800" u="none">
                <a:solidFill>
                  <a:schemeClr val="lt1"/>
                </a:solidFill>
                <a:latin typeface="Arial"/>
                <a:ea typeface="Arial"/>
                <a:cs typeface="Arial"/>
                <a:sym typeface="Arial"/>
              </a:rPr>
              <a:t>The data is from 2018 and 2019. </a:t>
            </a:r>
            <a:endParaRPr/>
          </a:p>
        </p:txBody>
      </p:sp>
      <p:pic>
        <p:nvPicPr>
          <p:cNvPr id="316" name="Google Shape;316;p2"/>
          <p:cNvPicPr preferRelativeResize="0"/>
          <p:nvPr/>
        </p:nvPicPr>
        <p:blipFill rotWithShape="1">
          <a:blip r:embed="rId4">
            <a:alphaModFix/>
          </a:blip>
          <a:srcRect b="0" l="0" r="0" t="0"/>
          <a:stretch/>
        </p:blipFill>
        <p:spPr>
          <a:xfrm>
            <a:off x="11072089" y="96102"/>
            <a:ext cx="999214" cy="94915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20"/>
          <p:cNvSpPr txBox="1"/>
          <p:nvPr>
            <p:ph type="title"/>
          </p:nvPr>
        </p:nvSpPr>
        <p:spPr>
          <a:xfrm>
            <a:off x="838200" y="30797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a:t>CONCLUSION 3</a:t>
            </a:r>
            <a:endParaRPr/>
          </a:p>
        </p:txBody>
      </p:sp>
      <p:sp>
        <p:nvSpPr>
          <p:cNvPr id="590" name="Google Shape;590;p20"/>
          <p:cNvSpPr txBox="1"/>
          <p:nvPr>
            <p:ph idx="4" type="body"/>
          </p:nvPr>
        </p:nvSpPr>
        <p:spPr>
          <a:xfrm>
            <a:off x="5756076" y="2695996"/>
            <a:ext cx="6435924" cy="3176376"/>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rgbClr val="595959"/>
              </a:buClr>
              <a:buSzPts val="2000"/>
              <a:buNone/>
            </a:pPr>
            <a:r>
              <a:rPr lang="en-US" sz="2000"/>
              <a:t>Here’s an analysis on which type of communication worked well for the company and what they should continue to pursue and have a standard means of communication with the Channel Partners.</a:t>
            </a:r>
            <a:endParaRPr/>
          </a:p>
          <a:p>
            <a:pPr indent="0" lvl="0" marL="0" rtl="0" algn="l">
              <a:lnSpc>
                <a:spcPct val="150000"/>
              </a:lnSpc>
              <a:spcBef>
                <a:spcPts val="1000"/>
              </a:spcBef>
              <a:spcAft>
                <a:spcPts val="0"/>
              </a:spcAft>
              <a:buClr>
                <a:srgbClr val="595959"/>
              </a:buClr>
              <a:buSzPts val="2000"/>
              <a:buNone/>
            </a:pPr>
            <a:r>
              <a:t/>
            </a:r>
            <a:endParaRPr sz="2000"/>
          </a:p>
          <a:p>
            <a:pPr indent="0" lvl="0" marL="0" rtl="0" algn="l">
              <a:lnSpc>
                <a:spcPct val="150000"/>
              </a:lnSpc>
              <a:spcBef>
                <a:spcPts val="1000"/>
              </a:spcBef>
              <a:spcAft>
                <a:spcPts val="0"/>
              </a:spcAft>
              <a:buClr>
                <a:srgbClr val="595959"/>
              </a:buClr>
              <a:buSzPts val="2000"/>
              <a:buNone/>
            </a:pPr>
            <a:r>
              <a:rPr lang="en-US" sz="2000"/>
              <a:t>Call=1, SMS=1, Email=1</a:t>
            </a:r>
            <a:endParaRPr sz="2000"/>
          </a:p>
        </p:txBody>
      </p:sp>
      <p:sp>
        <p:nvSpPr>
          <p:cNvPr id="591" name="Google Shape;591;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92" name="Google Shape;592;p20"/>
          <p:cNvPicPr preferRelativeResize="0"/>
          <p:nvPr/>
        </p:nvPicPr>
        <p:blipFill rotWithShape="1">
          <a:blip r:embed="rId3">
            <a:alphaModFix/>
          </a:blip>
          <a:srcRect b="44164" l="8203" r="62147" t="24639"/>
          <a:stretch/>
        </p:blipFill>
        <p:spPr>
          <a:xfrm>
            <a:off x="161081" y="1957598"/>
            <a:ext cx="5168158" cy="3057315"/>
          </a:xfrm>
          <a:prstGeom prst="rect">
            <a:avLst/>
          </a:prstGeom>
          <a:noFill/>
          <a:ln>
            <a:noFill/>
          </a:ln>
        </p:spPr>
      </p:pic>
      <p:sp>
        <p:nvSpPr>
          <p:cNvPr id="593" name="Google Shape;593;p20"/>
          <p:cNvSpPr txBox="1"/>
          <p:nvPr/>
        </p:nvSpPr>
        <p:spPr>
          <a:xfrm>
            <a:off x="5911637" y="2186409"/>
            <a:ext cx="6280363" cy="37105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000"/>
              <a:buFont typeface="Arial"/>
              <a:buNone/>
            </a:pPr>
            <a:r>
              <a:rPr lang="en-US" sz="2000" cap="none">
                <a:solidFill>
                  <a:schemeClr val="dk1"/>
                </a:solidFill>
                <a:latin typeface="Arial"/>
                <a:ea typeface="Arial"/>
                <a:cs typeface="Arial"/>
                <a:sym typeface="Arial"/>
              </a:rPr>
              <a:t>SCIENTIFIC METHOD OF COMMUNICATION</a:t>
            </a:r>
            <a:endParaRPr sz="2000" cap="non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21"/>
          <p:cNvSpPr txBox="1"/>
          <p:nvPr>
            <p:ph type="title"/>
          </p:nvPr>
        </p:nvSpPr>
        <p:spPr>
          <a:xfrm>
            <a:off x="1310360" y="17729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sz="2800"/>
              <a:t>CONCLUSION:</a:t>
            </a:r>
            <a:endParaRPr sz="2800"/>
          </a:p>
        </p:txBody>
      </p:sp>
      <p:sp>
        <p:nvSpPr>
          <p:cNvPr id="599" name="Google Shape;599;p21"/>
          <p:cNvSpPr txBox="1"/>
          <p:nvPr>
            <p:ph idx="12" type="sldNum"/>
          </p:nvPr>
        </p:nvSpPr>
        <p:spPr>
          <a:xfrm>
            <a:off x="10978515" y="6344762"/>
            <a:ext cx="3571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Programmer female with solid fill" id="600" name="Google Shape;600;p21"/>
          <p:cNvPicPr preferRelativeResize="0"/>
          <p:nvPr/>
        </p:nvPicPr>
        <p:blipFill rotWithShape="1">
          <a:blip r:embed="rId3">
            <a:alphaModFix/>
          </a:blip>
          <a:srcRect b="0" l="0" r="0" t="0"/>
          <a:stretch/>
        </p:blipFill>
        <p:spPr>
          <a:xfrm>
            <a:off x="0" y="193035"/>
            <a:ext cx="1296572" cy="1296572"/>
          </a:xfrm>
          <a:prstGeom prst="rect">
            <a:avLst/>
          </a:prstGeom>
          <a:noFill/>
          <a:ln>
            <a:noFill/>
          </a:ln>
        </p:spPr>
      </p:pic>
      <p:sp>
        <p:nvSpPr>
          <p:cNvPr id="601" name="Google Shape;601;p21"/>
          <p:cNvSpPr txBox="1"/>
          <p:nvPr/>
        </p:nvSpPr>
        <p:spPr>
          <a:xfrm>
            <a:off x="1310360" y="1502859"/>
            <a:ext cx="8772525" cy="419525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According to the pre-covid data provided by the company, it sought recommendation on dealing with the pandemic situation with new marketing strategies complementing the pandemic situation.</a:t>
            </a:r>
            <a:endParaRPr/>
          </a:p>
          <a:p>
            <a:pPr indent="-215900" lvl="0" marL="342900" marR="0" rtl="0" algn="l">
              <a:lnSpc>
                <a:spcPct val="150000"/>
              </a:lnSpc>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The main strategy which we came up with to immediately deal with the pandemic was to connect with the end consumers directly and also simultaneously focus on improving relationship with the existing Channel Partners.</a:t>
            </a:r>
            <a:endParaRPr/>
          </a:p>
          <a:p>
            <a:pPr indent="0" lvl="0" marL="0" marR="0" rtl="0" algn="l">
              <a:lnSpc>
                <a:spcPct val="150000"/>
              </a:lnSpc>
              <a:spcBef>
                <a:spcPts val="0"/>
              </a:spcBef>
              <a:spcAft>
                <a:spcPts val="0"/>
              </a:spcAft>
              <a:buNone/>
            </a:pPr>
            <a:r>
              <a:t/>
            </a:r>
            <a:endParaRPr sz="200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22"/>
          <p:cNvSpPr txBox="1"/>
          <p:nvPr>
            <p:ph type="title"/>
          </p:nvPr>
        </p:nvSpPr>
        <p:spPr>
          <a:xfrm>
            <a:off x="838200" y="30797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Arial"/>
              <a:buNone/>
            </a:pPr>
            <a:r>
              <a:rPr lang="en-US"/>
              <a:t>STRATEGY</a:t>
            </a:r>
            <a:endParaRPr/>
          </a:p>
        </p:txBody>
      </p:sp>
      <p:sp>
        <p:nvSpPr>
          <p:cNvPr id="607" name="Google Shape;607;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08" name="Google Shape;608;p22"/>
          <p:cNvSpPr txBox="1"/>
          <p:nvPr/>
        </p:nvSpPr>
        <p:spPr>
          <a:xfrm>
            <a:off x="1366837" y="2059620"/>
            <a:ext cx="9458325" cy="3618170"/>
          </a:xfrm>
          <a:prstGeom prst="rect">
            <a:avLst/>
          </a:prstGeom>
          <a:noFill/>
          <a:ln>
            <a:noFill/>
          </a:ln>
        </p:spPr>
        <p:txBody>
          <a:bodyPr anchorCtr="0" anchor="t" bIns="45700" lIns="91425" spcFirstLastPara="1" rIns="91425" wrap="square" tIns="45700">
            <a:spAutoFit/>
          </a:bodyPr>
          <a:lstStyle/>
          <a:p>
            <a:pPr indent="-285750" lvl="1" marL="742950" marR="0" rtl="0" algn="l">
              <a:lnSpc>
                <a:spcPct val="300000"/>
              </a:lnSpc>
              <a:spcBef>
                <a:spcPts val="0"/>
              </a:spcBef>
              <a:spcAft>
                <a:spcPts val="0"/>
              </a:spcAft>
              <a:buClr>
                <a:schemeClr val="dk1"/>
              </a:buClr>
              <a:buSzPts val="2000"/>
              <a:buFont typeface="Arial"/>
              <a:buChar char="•"/>
            </a:pPr>
            <a:r>
              <a:rPr b="0" i="0" lang="en-US" sz="2000" u="sng" cap="none" strike="noStrike">
                <a:solidFill>
                  <a:schemeClr val="dk1"/>
                </a:solidFill>
                <a:latin typeface="Arial"/>
                <a:ea typeface="Arial"/>
                <a:cs typeface="Arial"/>
                <a:sym typeface="Arial"/>
              </a:rPr>
              <a:t>SEO/ SEM</a:t>
            </a:r>
            <a:r>
              <a:rPr b="0" i="0" lang="en-US" sz="2000" u="none" cap="none" strike="noStrike">
                <a:solidFill>
                  <a:schemeClr val="dk1"/>
                </a:solidFill>
                <a:latin typeface="Arial"/>
                <a:ea typeface="Arial"/>
                <a:cs typeface="Arial"/>
                <a:sym typeface="Arial"/>
              </a:rPr>
              <a:t>: Search Engine Optimization/Marketing</a:t>
            </a:r>
            <a:endParaRPr/>
          </a:p>
          <a:p>
            <a:pPr indent="-285750" lvl="1" marL="742950" marR="0" rtl="0" algn="l">
              <a:lnSpc>
                <a:spcPct val="300000"/>
              </a:lnSpc>
              <a:spcBef>
                <a:spcPts val="0"/>
              </a:spcBef>
              <a:spcAft>
                <a:spcPts val="0"/>
              </a:spcAft>
              <a:buClr>
                <a:schemeClr val="dk1"/>
              </a:buClr>
              <a:buSzPts val="2000"/>
              <a:buFont typeface="Arial"/>
              <a:buChar char="•"/>
            </a:pPr>
            <a:r>
              <a:rPr b="0" i="0" lang="en-US" sz="2000" u="sng" cap="none" strike="noStrike">
                <a:solidFill>
                  <a:schemeClr val="dk1"/>
                </a:solidFill>
                <a:latin typeface="Arial"/>
                <a:ea typeface="Arial"/>
                <a:cs typeface="Arial"/>
                <a:sym typeface="Arial"/>
              </a:rPr>
              <a:t>Website</a:t>
            </a:r>
            <a:r>
              <a:rPr b="0" i="0" lang="en-US" sz="2000" u="none" cap="none" strike="noStrike">
                <a:solidFill>
                  <a:schemeClr val="dk1"/>
                </a:solidFill>
                <a:latin typeface="Arial"/>
                <a:ea typeface="Arial"/>
                <a:cs typeface="Arial"/>
                <a:sym typeface="Arial"/>
              </a:rPr>
              <a:t>: Create a website and connect with the consumers directly.</a:t>
            </a:r>
            <a:endParaRPr/>
          </a:p>
          <a:p>
            <a:pPr indent="-285750" lvl="1" marL="742950" marR="0" rtl="0" algn="l">
              <a:lnSpc>
                <a:spcPct val="300000"/>
              </a:lnSpc>
              <a:spcBef>
                <a:spcPts val="0"/>
              </a:spcBef>
              <a:spcAft>
                <a:spcPts val="0"/>
              </a:spcAft>
              <a:buClr>
                <a:schemeClr val="dk1"/>
              </a:buClr>
              <a:buSzPts val="2000"/>
              <a:buFont typeface="Arial"/>
              <a:buChar char="•"/>
            </a:pPr>
            <a:r>
              <a:rPr b="0" i="0" lang="en-US" sz="2000" u="sng" cap="none" strike="noStrike">
                <a:solidFill>
                  <a:schemeClr val="dk1"/>
                </a:solidFill>
                <a:latin typeface="Arial"/>
                <a:ea typeface="Arial"/>
                <a:cs typeface="Arial"/>
                <a:sym typeface="Arial"/>
              </a:rPr>
              <a:t>SMM</a:t>
            </a:r>
            <a:r>
              <a:rPr b="0" i="0" lang="en-US" sz="2000" u="none" cap="none" strike="noStrike">
                <a:solidFill>
                  <a:schemeClr val="dk1"/>
                </a:solidFill>
                <a:latin typeface="Arial"/>
                <a:ea typeface="Arial"/>
                <a:cs typeface="Arial"/>
                <a:sym typeface="Arial"/>
              </a:rPr>
              <a:t>: </a:t>
            </a:r>
            <a:r>
              <a:rPr b="0" i="0" lang="en-US" sz="2000" u="none" cap="none" strike="noStrike">
                <a:solidFill>
                  <a:srgbClr val="212529"/>
                </a:solidFill>
                <a:latin typeface="Arial"/>
                <a:ea typeface="Arial"/>
                <a:cs typeface="Arial"/>
                <a:sym typeface="Arial"/>
              </a:rPr>
              <a:t>Social Media networks like Facebook, Instagram, Twitter, Youtube, and LinkedIn.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descr="Image" id="613" name="Google Shape;613;p2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descr="People with documents" id="614" name="Google Shape;614;p23"/>
          <p:cNvSpPr/>
          <p:nvPr/>
        </p:nvSpPr>
        <p:spPr>
          <a:xfrm>
            <a:off x="2540" y="-14514"/>
            <a:ext cx="12189460" cy="6858000"/>
          </a:xfrm>
          <a:custGeom>
            <a:rect b="b" l="l" r="r" t="t"/>
            <a:pathLst>
              <a:path extrusionOk="0" h="6858000" w="12189460">
                <a:moveTo>
                  <a:pt x="0" y="6858000"/>
                </a:moveTo>
                <a:lnTo>
                  <a:pt x="12188952" y="6858000"/>
                </a:lnTo>
                <a:lnTo>
                  <a:pt x="12188952" y="0"/>
                </a:lnTo>
                <a:lnTo>
                  <a:pt x="0" y="0"/>
                </a:lnTo>
                <a:lnTo>
                  <a:pt x="0" y="6858000"/>
                </a:lnTo>
                <a:close/>
              </a:path>
            </a:pathLst>
          </a:custGeom>
          <a:solidFill>
            <a:srgbClr val="3A3838">
              <a:alpha val="6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15" name="Google Shape;615;p23"/>
          <p:cNvSpPr txBox="1"/>
          <p:nvPr/>
        </p:nvSpPr>
        <p:spPr>
          <a:xfrm>
            <a:off x="838198" y="-98766"/>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2800"/>
              <a:buFont typeface="Arial"/>
              <a:buNone/>
            </a:pPr>
            <a:r>
              <a:rPr lang="en-US" sz="2800" cap="none">
                <a:solidFill>
                  <a:schemeClr val="lt1"/>
                </a:solidFill>
                <a:latin typeface="Arial"/>
                <a:ea typeface="Arial"/>
                <a:cs typeface="Arial"/>
                <a:sym typeface="Arial"/>
              </a:rPr>
              <a:t>CASE STUDY- COUNTRY BEAN</a:t>
            </a:r>
            <a:endParaRPr/>
          </a:p>
        </p:txBody>
      </p:sp>
      <p:sp>
        <p:nvSpPr>
          <p:cNvPr id="616" name="Google Shape;616;p23"/>
          <p:cNvSpPr txBox="1"/>
          <p:nvPr/>
        </p:nvSpPr>
        <p:spPr>
          <a:xfrm>
            <a:off x="8610600" y="6253162"/>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p:txBody>
      </p:sp>
      <p:sp>
        <p:nvSpPr>
          <p:cNvPr id="617" name="Google Shape;617;p23"/>
          <p:cNvSpPr txBox="1"/>
          <p:nvPr/>
        </p:nvSpPr>
        <p:spPr>
          <a:xfrm>
            <a:off x="511371" y="964572"/>
            <a:ext cx="10088066" cy="2780826"/>
          </a:xfrm>
          <a:prstGeom prst="rect">
            <a:avLst/>
          </a:prstGeom>
          <a:noFill/>
          <a:ln>
            <a:noFill/>
          </a:ln>
        </p:spPr>
        <p:txBody>
          <a:bodyPr anchorCtr="0" anchor="t" bIns="45700" lIns="91425" spcFirstLastPara="1" rIns="91425" wrap="square" tIns="45700">
            <a:spAutoFit/>
          </a:bodyPr>
          <a:lstStyle/>
          <a:p>
            <a:pPr indent="-285750" lvl="1" marL="742950" marR="0" rtl="0" algn="l">
              <a:lnSpc>
                <a:spcPct val="200000"/>
              </a:lnSpc>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India’s 1</a:t>
            </a:r>
            <a:r>
              <a:rPr b="0" baseline="30000" i="0" lang="en-US" sz="1800" u="none" cap="none" strike="noStrike">
                <a:solidFill>
                  <a:schemeClr val="lt1"/>
                </a:solidFill>
                <a:latin typeface="Arial"/>
                <a:ea typeface="Arial"/>
                <a:cs typeface="Arial"/>
                <a:sym typeface="Arial"/>
              </a:rPr>
              <a:t>st</a:t>
            </a:r>
            <a:r>
              <a:rPr b="0" i="0" lang="en-US" sz="1800" u="none" cap="none" strike="noStrike">
                <a:solidFill>
                  <a:schemeClr val="lt1"/>
                </a:solidFill>
                <a:latin typeface="Arial"/>
                <a:ea typeface="Arial"/>
                <a:cs typeface="Arial"/>
                <a:sym typeface="Arial"/>
              </a:rPr>
              <a:t> flavoured coffee brand </a:t>
            </a:r>
            <a:endParaRPr/>
          </a:p>
          <a:p>
            <a:pPr indent="-285750" lvl="1" marL="742950" marR="0" rtl="0" algn="l">
              <a:lnSpc>
                <a:spcPct val="200000"/>
              </a:lnSpc>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D2C, SEO, SEM, SMM</a:t>
            </a:r>
            <a:endParaRPr/>
          </a:p>
          <a:p>
            <a:pPr indent="-285750" lvl="1" marL="742950" marR="0" rtl="0" algn="l">
              <a:lnSpc>
                <a:spcPct val="200000"/>
              </a:lnSpc>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&gt;2Lakh customers</a:t>
            </a:r>
            <a:endParaRPr/>
          </a:p>
          <a:p>
            <a:pPr indent="-285750" lvl="1" marL="742950" marR="0" rtl="0" algn="l">
              <a:lnSpc>
                <a:spcPct val="200000"/>
              </a:lnSpc>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“The Internet has made it possible to run a national or even a global business from your bedroom”</a:t>
            </a:r>
            <a:endParaRPr b="0" i="0" sz="1800" u="none" cap="none" strike="noStrike">
              <a:solidFill>
                <a:schemeClr val="lt1"/>
              </a:solidFill>
              <a:latin typeface="Arial"/>
              <a:ea typeface="Arial"/>
              <a:cs typeface="Arial"/>
              <a:sym typeface="Arial"/>
            </a:endParaRPr>
          </a:p>
        </p:txBody>
      </p:sp>
      <p:pic>
        <p:nvPicPr>
          <p:cNvPr id="618" name="Google Shape;618;p23"/>
          <p:cNvPicPr preferRelativeResize="0"/>
          <p:nvPr/>
        </p:nvPicPr>
        <p:blipFill rotWithShape="1">
          <a:blip r:embed="rId4">
            <a:alphaModFix/>
          </a:blip>
          <a:srcRect b="17709" l="0" r="0" t="33748"/>
          <a:stretch/>
        </p:blipFill>
        <p:spPr>
          <a:xfrm>
            <a:off x="10739655" y="108744"/>
            <a:ext cx="1312127" cy="1216819"/>
          </a:xfrm>
          <a:prstGeom prst="rect">
            <a:avLst/>
          </a:prstGeom>
          <a:noFill/>
          <a:ln>
            <a:noFill/>
          </a:ln>
        </p:spPr>
      </p:pic>
      <p:sp>
        <p:nvSpPr>
          <p:cNvPr id="619" name="Google Shape;619;p23"/>
          <p:cNvSpPr txBox="1"/>
          <p:nvPr/>
        </p:nvSpPr>
        <p:spPr>
          <a:xfrm>
            <a:off x="511371" y="4611744"/>
            <a:ext cx="4939903" cy="1118832"/>
          </a:xfrm>
          <a:prstGeom prst="rect">
            <a:avLst/>
          </a:prstGeom>
          <a:noFill/>
          <a:ln>
            <a:noFill/>
          </a:ln>
        </p:spPr>
        <p:txBody>
          <a:bodyPr anchorCtr="0" anchor="t" bIns="45700" lIns="91425" spcFirstLastPara="1" rIns="91425" wrap="square" tIns="45700">
            <a:spAutoFit/>
          </a:bodyPr>
          <a:lstStyle/>
          <a:p>
            <a:pPr indent="-285750" lvl="1" marL="742950" marR="0" rtl="0" algn="l">
              <a:lnSpc>
                <a:spcPct val="200000"/>
              </a:lnSpc>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Instagram presence</a:t>
            </a:r>
            <a:endParaRPr/>
          </a:p>
          <a:p>
            <a:pPr indent="-285750" lvl="1" marL="742950" marR="0" rtl="0" algn="l">
              <a:lnSpc>
                <a:spcPct val="200000"/>
              </a:lnSpc>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Stories, Reels, Memes</a:t>
            </a:r>
            <a:endParaRPr/>
          </a:p>
        </p:txBody>
      </p:sp>
      <p:sp>
        <p:nvSpPr>
          <p:cNvPr id="620" name="Google Shape;620;p23"/>
          <p:cNvSpPr txBox="1"/>
          <p:nvPr/>
        </p:nvSpPr>
        <p:spPr>
          <a:xfrm>
            <a:off x="-106776" y="4158160"/>
            <a:ext cx="338491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a:solidFill>
                  <a:srgbClr val="CFB997"/>
                </a:solidFill>
                <a:latin typeface="Arial"/>
                <a:ea typeface="Arial"/>
                <a:cs typeface="Arial"/>
                <a:sym typeface="Arial"/>
              </a:rPr>
              <a:t>STRATEGY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24"/>
          <p:cNvSpPr txBox="1"/>
          <p:nvPr>
            <p:ph type="title"/>
          </p:nvPr>
        </p:nvSpPr>
        <p:spPr>
          <a:xfrm>
            <a:off x="5476875" y="1671639"/>
            <a:ext cx="5111750" cy="1204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a:t>ACKNOWLEDGEMENT</a:t>
            </a:r>
            <a:endParaRPr/>
          </a:p>
        </p:txBody>
      </p:sp>
      <p:sp>
        <p:nvSpPr>
          <p:cNvPr id="626" name="Google Shape;626;p24"/>
          <p:cNvSpPr txBox="1"/>
          <p:nvPr>
            <p:ph idx="1" type="body"/>
          </p:nvPr>
        </p:nvSpPr>
        <p:spPr>
          <a:xfrm>
            <a:off x="5476875" y="3157538"/>
            <a:ext cx="5653088" cy="2680493"/>
          </a:xfrm>
          <a:prstGeom prst="rect">
            <a:avLst/>
          </a:prstGeom>
          <a:noFill/>
          <a:ln>
            <a:noFill/>
          </a:ln>
        </p:spPr>
        <p:txBody>
          <a:bodyPr anchorCtr="0" anchor="b" bIns="45700" lIns="91425" spcFirstLastPara="1" rIns="91425" wrap="square" tIns="45700">
            <a:noAutofit/>
          </a:bodyPr>
          <a:lstStyle/>
          <a:p>
            <a:pPr indent="0" lvl="0" marL="0" rtl="0" algn="l">
              <a:lnSpc>
                <a:spcPct val="150000"/>
              </a:lnSpc>
              <a:spcBef>
                <a:spcPts val="0"/>
              </a:spcBef>
              <a:spcAft>
                <a:spcPts val="0"/>
              </a:spcAft>
              <a:buClr>
                <a:schemeClr val="dk1"/>
              </a:buClr>
              <a:buSzPts val="1800"/>
              <a:buNone/>
            </a:pPr>
            <a:r>
              <a:rPr lang="en-US" sz="1800">
                <a:latin typeface="Arial"/>
                <a:ea typeface="Arial"/>
                <a:cs typeface="Arial"/>
                <a:sym typeface="Arial"/>
              </a:rPr>
              <a:t>This project would not have been possible without the guidance of our Marketing professor, Aditya Nagaraja Sir and Vinayak Deshpande sir. </a:t>
            </a:r>
            <a:endParaRPr/>
          </a:p>
          <a:p>
            <a:pPr indent="0" lvl="0" marL="0" rtl="0" algn="l">
              <a:lnSpc>
                <a:spcPct val="150000"/>
              </a:lnSpc>
              <a:spcBef>
                <a:spcPts val="1000"/>
              </a:spcBef>
              <a:spcAft>
                <a:spcPts val="0"/>
              </a:spcAft>
              <a:buClr>
                <a:schemeClr val="dk1"/>
              </a:buClr>
              <a:buSzPts val="1800"/>
              <a:buNone/>
            </a:pPr>
            <a:r>
              <a:rPr lang="en-US" sz="1800">
                <a:latin typeface="Arial"/>
                <a:ea typeface="Arial"/>
                <a:cs typeface="Arial"/>
                <a:sym typeface="Arial"/>
              </a:rPr>
              <a:t>Thank you to both the mentors.</a:t>
            </a:r>
            <a:endParaRPr sz="1800">
              <a:latin typeface="Arial"/>
              <a:ea typeface="Arial"/>
              <a:cs typeface="Arial"/>
              <a:sym typeface="Arial"/>
            </a:endParaRPr>
          </a:p>
          <a:p>
            <a:pPr indent="0" lvl="0" marL="0" rtl="0" algn="l">
              <a:lnSpc>
                <a:spcPct val="150000"/>
              </a:lnSpc>
              <a:spcBef>
                <a:spcPts val="1000"/>
              </a:spcBef>
              <a:spcAft>
                <a:spcPts val="0"/>
              </a:spcAft>
              <a:buClr>
                <a:schemeClr val="dk1"/>
              </a:buClr>
              <a:buSzPts val="1800"/>
              <a:buNone/>
            </a:pPr>
            <a:r>
              <a:rPr lang="en-US" sz="1800">
                <a:latin typeface="Arial"/>
                <a:ea typeface="Arial"/>
                <a:cs typeface="Arial"/>
                <a:sym typeface="Arial"/>
              </a:rPr>
              <a:t>We would like to thank NMIMS deemed to be university for providing us with this opportunity.</a:t>
            </a:r>
            <a:endParaRPr sz="1800">
              <a:latin typeface="Arial"/>
              <a:ea typeface="Arial"/>
              <a:cs typeface="Arial"/>
              <a:sym typeface="Arial"/>
            </a:endParaRPr>
          </a:p>
        </p:txBody>
      </p:sp>
      <p:sp>
        <p:nvSpPr>
          <p:cNvPr id="627" name="Google Shape;62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3" name="Google Shape;633;p25"/>
          <p:cNvSpPr txBox="1"/>
          <p:nvPr/>
        </p:nvSpPr>
        <p:spPr>
          <a:xfrm>
            <a:off x="0" y="484189"/>
            <a:ext cx="9187544" cy="4140200"/>
          </a:xfrm>
          <a:prstGeom prst="rect">
            <a:avLst/>
          </a:prstGeom>
          <a:solidFill>
            <a:srgbClr val="757070"/>
          </a:solidFill>
          <a:ln>
            <a:noFill/>
          </a:ln>
        </p:spPr>
        <p:txBody>
          <a:bodyPr anchorCtr="0" anchor="t" bIns="45700" lIns="1548000" spcFirstLastPara="1" rIns="91425" wrap="square" tIns="2160000">
            <a:normAutofit/>
          </a:bodyPr>
          <a:lstStyle/>
          <a:p>
            <a:pPr indent="0" lvl="0" marL="0" marR="0" rtl="0" algn="l">
              <a:lnSpc>
                <a:spcPct val="90000"/>
              </a:lnSpc>
              <a:spcBef>
                <a:spcPts val="0"/>
              </a:spcBef>
              <a:spcAft>
                <a:spcPts val="0"/>
              </a:spcAft>
              <a:buClr>
                <a:srgbClr val="E9E6DF"/>
              </a:buClr>
              <a:buSzPts val="2500"/>
              <a:buFont typeface="Arial"/>
              <a:buNone/>
            </a:pPr>
            <a:r>
              <a:rPr i="1" lang="en-US" sz="2500">
                <a:solidFill>
                  <a:srgbClr val="E9E6DF"/>
                </a:solidFill>
                <a:latin typeface="Arial"/>
                <a:ea typeface="Arial"/>
                <a:cs typeface="Arial"/>
                <a:sym typeface="Arial"/>
              </a:rPr>
              <a:t>Gargi Rajadnya, Maryam Ahmad, Vedant Limaye</a:t>
            </a:r>
            <a:endParaRPr i="1" sz="2500">
              <a:solidFill>
                <a:srgbClr val="E9E6DF"/>
              </a:solidFill>
              <a:latin typeface="Arial"/>
              <a:ea typeface="Arial"/>
              <a:cs typeface="Arial"/>
              <a:sym typeface="Arial"/>
            </a:endParaRPr>
          </a:p>
          <a:p>
            <a:pPr indent="0" lvl="0" marL="0" marR="5080" rtl="0" algn="l">
              <a:lnSpc>
                <a:spcPct val="90000"/>
              </a:lnSpc>
              <a:spcBef>
                <a:spcPts val="1000"/>
              </a:spcBef>
              <a:spcAft>
                <a:spcPts val="0"/>
              </a:spcAft>
              <a:buClr>
                <a:srgbClr val="E9E6DF"/>
              </a:buClr>
              <a:buSzPts val="2500"/>
              <a:buFont typeface="Arial"/>
              <a:buNone/>
            </a:pPr>
            <a:r>
              <a:rPr i="1" lang="en-US" sz="2500">
                <a:solidFill>
                  <a:srgbClr val="E9E6DF"/>
                </a:solidFill>
                <a:latin typeface="Arial"/>
                <a:ea typeface="Arial"/>
                <a:cs typeface="Arial"/>
                <a:sym typeface="Arial"/>
              </a:rPr>
              <a:t>Emails: </a:t>
            </a:r>
            <a:r>
              <a:rPr i="1" lang="en-US" sz="2500" u="sng">
                <a:solidFill>
                  <a:srgbClr val="E9E6DF"/>
                </a:solidFill>
                <a:latin typeface="Arial"/>
                <a:ea typeface="Arial"/>
                <a:cs typeface="Arial"/>
                <a:sym typeface="Arial"/>
                <a:hlinkClick r:id="rId3">
                  <a:extLst>
                    <a:ext uri="{A12FA001-AC4F-418D-AE19-62706E023703}">
                      <ahyp:hlinkClr val="tx"/>
                    </a:ext>
                  </a:extLst>
                </a:hlinkClick>
              </a:rPr>
              <a:t>Gargi</a:t>
            </a:r>
            <a:r>
              <a:rPr i="1" lang="en-US" sz="2500">
                <a:solidFill>
                  <a:srgbClr val="E9E6DF"/>
                </a:solidFill>
                <a:latin typeface="Arial"/>
                <a:ea typeface="Arial"/>
                <a:cs typeface="Arial"/>
                <a:sym typeface="Arial"/>
              </a:rPr>
              <a:t>, </a:t>
            </a:r>
            <a:r>
              <a:rPr i="1" lang="en-US" sz="2500" u="sng">
                <a:solidFill>
                  <a:srgbClr val="E9E6DF"/>
                </a:solidFill>
                <a:latin typeface="Arial"/>
                <a:ea typeface="Arial"/>
                <a:cs typeface="Arial"/>
                <a:sym typeface="Arial"/>
                <a:hlinkClick r:id="rId4">
                  <a:extLst>
                    <a:ext uri="{A12FA001-AC4F-418D-AE19-62706E023703}">
                      <ahyp:hlinkClr val="tx"/>
                    </a:ext>
                  </a:extLst>
                </a:hlinkClick>
              </a:rPr>
              <a:t>Maryam</a:t>
            </a:r>
            <a:r>
              <a:rPr i="1" lang="en-US" sz="2500">
                <a:solidFill>
                  <a:srgbClr val="E9E6DF"/>
                </a:solidFill>
                <a:latin typeface="Arial"/>
                <a:ea typeface="Arial"/>
                <a:cs typeface="Arial"/>
                <a:sym typeface="Arial"/>
              </a:rPr>
              <a:t>, </a:t>
            </a:r>
            <a:r>
              <a:rPr i="1" lang="en-US" sz="2500" u="sng">
                <a:solidFill>
                  <a:srgbClr val="E9E6DF"/>
                </a:solidFill>
                <a:latin typeface="Arial"/>
                <a:ea typeface="Arial"/>
                <a:cs typeface="Arial"/>
                <a:sym typeface="Arial"/>
                <a:hlinkClick r:id="rId5">
                  <a:extLst>
                    <a:ext uri="{A12FA001-AC4F-418D-AE19-62706E023703}">
                      <ahyp:hlinkClr val="tx"/>
                    </a:ext>
                  </a:extLst>
                </a:hlinkClick>
              </a:rPr>
              <a:t>Vedant</a:t>
            </a:r>
            <a:endParaRPr i="1" sz="2500" u="sng">
              <a:solidFill>
                <a:srgbClr val="E9E6DF"/>
              </a:solidFill>
              <a:latin typeface="Arial"/>
              <a:ea typeface="Arial"/>
              <a:cs typeface="Arial"/>
              <a:sym typeface="Arial"/>
            </a:endParaRPr>
          </a:p>
          <a:p>
            <a:pPr indent="0" lvl="0" marL="0" marR="5080" rtl="0" algn="l">
              <a:lnSpc>
                <a:spcPct val="90000"/>
              </a:lnSpc>
              <a:spcBef>
                <a:spcPts val="1000"/>
              </a:spcBef>
              <a:spcAft>
                <a:spcPts val="0"/>
              </a:spcAft>
              <a:buClr>
                <a:srgbClr val="E9E6DF"/>
              </a:buClr>
              <a:buSzPts val="2500"/>
              <a:buFont typeface="Arial"/>
              <a:buNone/>
            </a:pPr>
            <a:r>
              <a:rPr lang="en-US" sz="2500">
                <a:solidFill>
                  <a:srgbClr val="E9E6DF"/>
                </a:solidFill>
                <a:latin typeface="Arial"/>
                <a:ea typeface="Arial"/>
                <a:cs typeface="Arial"/>
                <a:sym typeface="Arial"/>
              </a:rPr>
              <a:t>LinkedIn: </a:t>
            </a:r>
            <a:r>
              <a:rPr i="1" lang="en-US" sz="2500" u="sng">
                <a:solidFill>
                  <a:srgbClr val="E9E6DF"/>
                </a:solidFill>
                <a:latin typeface="Arial"/>
                <a:ea typeface="Arial"/>
                <a:cs typeface="Arial"/>
                <a:sym typeface="Arial"/>
                <a:hlinkClick r:id="rId6">
                  <a:extLst>
                    <a:ext uri="{A12FA001-AC4F-418D-AE19-62706E023703}">
                      <ahyp:hlinkClr val="tx"/>
                    </a:ext>
                  </a:extLst>
                </a:hlinkClick>
              </a:rPr>
              <a:t>Gargi</a:t>
            </a:r>
            <a:r>
              <a:rPr i="1" lang="en-US" sz="2500">
                <a:solidFill>
                  <a:srgbClr val="E9E6DF"/>
                </a:solidFill>
                <a:latin typeface="Arial"/>
                <a:ea typeface="Arial"/>
                <a:cs typeface="Arial"/>
                <a:sym typeface="Arial"/>
              </a:rPr>
              <a:t>, </a:t>
            </a:r>
            <a:r>
              <a:rPr i="1" lang="en-US" sz="2500" u="sng">
                <a:solidFill>
                  <a:srgbClr val="E9E6DF"/>
                </a:solidFill>
                <a:latin typeface="Arial"/>
                <a:ea typeface="Arial"/>
                <a:cs typeface="Arial"/>
                <a:sym typeface="Arial"/>
                <a:hlinkClick r:id="rId7">
                  <a:extLst>
                    <a:ext uri="{A12FA001-AC4F-418D-AE19-62706E023703}">
                      <ahyp:hlinkClr val="tx"/>
                    </a:ext>
                  </a:extLst>
                </a:hlinkClick>
              </a:rPr>
              <a:t>Maryam</a:t>
            </a:r>
            <a:r>
              <a:rPr i="1" lang="en-US" sz="2500">
                <a:solidFill>
                  <a:srgbClr val="E9E6DF"/>
                </a:solidFill>
                <a:latin typeface="Arial"/>
                <a:ea typeface="Arial"/>
                <a:cs typeface="Arial"/>
                <a:sym typeface="Arial"/>
              </a:rPr>
              <a:t>, </a:t>
            </a:r>
            <a:r>
              <a:rPr i="1" lang="en-US" sz="2500" u="sng">
                <a:solidFill>
                  <a:srgbClr val="E9E6DF"/>
                </a:solidFill>
                <a:latin typeface="Arial"/>
                <a:ea typeface="Arial"/>
                <a:cs typeface="Arial"/>
                <a:sym typeface="Arial"/>
                <a:hlinkClick r:id="rId8">
                  <a:extLst>
                    <a:ext uri="{A12FA001-AC4F-418D-AE19-62706E023703}">
                      <ahyp:hlinkClr val="tx"/>
                    </a:ext>
                  </a:extLst>
                </a:hlinkClick>
              </a:rPr>
              <a:t>Vedant</a:t>
            </a:r>
            <a:endParaRPr sz="2500">
              <a:solidFill>
                <a:srgbClr val="E9E6DF"/>
              </a:solidFill>
              <a:latin typeface="Arial"/>
              <a:ea typeface="Arial"/>
              <a:cs typeface="Arial"/>
              <a:sym typeface="Arial"/>
            </a:endParaRPr>
          </a:p>
        </p:txBody>
      </p:sp>
      <p:pic>
        <p:nvPicPr>
          <p:cNvPr descr="Person icon" id="634" name="Google Shape;634;p25"/>
          <p:cNvPicPr preferRelativeResize="0"/>
          <p:nvPr/>
        </p:nvPicPr>
        <p:blipFill rotWithShape="1">
          <a:blip r:embed="rId9">
            <a:alphaModFix/>
          </a:blip>
          <a:srcRect b="0" l="0" r="0" t="0"/>
          <a:stretch/>
        </p:blipFill>
        <p:spPr>
          <a:xfrm>
            <a:off x="935238" y="2613253"/>
            <a:ext cx="342900" cy="352425"/>
          </a:xfrm>
          <a:prstGeom prst="rect">
            <a:avLst/>
          </a:prstGeom>
          <a:noFill/>
          <a:ln>
            <a:noFill/>
          </a:ln>
        </p:spPr>
      </p:pic>
      <p:pic>
        <p:nvPicPr>
          <p:cNvPr descr="Mail icon" id="635" name="Google Shape;635;p25"/>
          <p:cNvPicPr preferRelativeResize="0"/>
          <p:nvPr/>
        </p:nvPicPr>
        <p:blipFill rotWithShape="1">
          <a:blip r:embed="rId10">
            <a:alphaModFix/>
          </a:blip>
          <a:srcRect b="0" l="0" r="0" t="0"/>
          <a:stretch/>
        </p:blipFill>
        <p:spPr>
          <a:xfrm>
            <a:off x="935238" y="3108454"/>
            <a:ext cx="342900" cy="342900"/>
          </a:xfrm>
          <a:prstGeom prst="rect">
            <a:avLst/>
          </a:prstGeom>
          <a:noFill/>
          <a:ln>
            <a:noFill/>
          </a:ln>
        </p:spPr>
      </p:pic>
      <p:pic>
        <p:nvPicPr>
          <p:cNvPr descr="Phone icon" id="636" name="Google Shape;636;p25"/>
          <p:cNvPicPr preferRelativeResize="0"/>
          <p:nvPr/>
        </p:nvPicPr>
        <p:blipFill rotWithShape="1">
          <a:blip r:embed="rId11">
            <a:alphaModFix/>
          </a:blip>
          <a:srcRect b="0" l="0" r="0" t="0"/>
          <a:stretch/>
        </p:blipFill>
        <p:spPr>
          <a:xfrm>
            <a:off x="935238" y="3594130"/>
            <a:ext cx="342900" cy="342900"/>
          </a:xfrm>
          <a:prstGeom prst="rect">
            <a:avLst/>
          </a:prstGeom>
          <a:noFill/>
          <a:ln>
            <a:noFill/>
          </a:ln>
        </p:spPr>
      </p:pic>
      <p:sp>
        <p:nvSpPr>
          <p:cNvPr id="637" name="Google Shape;637;p25"/>
          <p:cNvSpPr txBox="1"/>
          <p:nvPr/>
        </p:nvSpPr>
        <p:spPr>
          <a:xfrm>
            <a:off x="838201" y="844309"/>
            <a:ext cx="4859215"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F5F4F4"/>
              </a:buClr>
              <a:buSzPts val="5000"/>
              <a:buFont typeface="Arial"/>
              <a:buNone/>
            </a:pPr>
            <a:r>
              <a:rPr b="0" lang="en-US" sz="5000">
                <a:solidFill>
                  <a:srgbClr val="F5F4F4"/>
                </a:solidFill>
                <a:latin typeface="Arial"/>
                <a:ea typeface="Arial"/>
                <a:cs typeface="Arial"/>
                <a:sym typeface="Arial"/>
              </a:rPr>
              <a:t>THANK YOU!</a:t>
            </a:r>
            <a:endParaRPr/>
          </a:p>
        </p:txBody>
      </p:sp>
      <p:pic>
        <p:nvPicPr>
          <p:cNvPr descr="Cursor outline" id="638" name="Google Shape;638;p25"/>
          <p:cNvPicPr preferRelativeResize="0"/>
          <p:nvPr/>
        </p:nvPicPr>
        <p:blipFill rotWithShape="1">
          <a:blip r:embed="rId12">
            <a:alphaModFix/>
          </a:blip>
          <a:srcRect b="0" l="0" r="0" t="0"/>
          <a:stretch/>
        </p:blipFill>
        <p:spPr>
          <a:xfrm>
            <a:off x="6368073" y="3948647"/>
            <a:ext cx="447573" cy="447573"/>
          </a:xfrm>
          <a:prstGeom prst="rect">
            <a:avLst/>
          </a:prstGeom>
          <a:noFill/>
          <a:ln>
            <a:noFill/>
          </a:ln>
        </p:spPr>
      </p:pic>
      <p:pic>
        <p:nvPicPr>
          <p:cNvPr descr="Cursor outline" id="639" name="Google Shape;639;p25"/>
          <p:cNvPicPr preferRelativeResize="0"/>
          <p:nvPr/>
        </p:nvPicPr>
        <p:blipFill rotWithShape="1">
          <a:blip r:embed="rId12">
            <a:alphaModFix/>
          </a:blip>
          <a:srcRect b="0" l="0" r="0" t="0"/>
          <a:stretch/>
        </p:blipFill>
        <p:spPr>
          <a:xfrm>
            <a:off x="6293337" y="3330787"/>
            <a:ext cx="447573" cy="4475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
          <p:cNvSpPr txBox="1"/>
          <p:nvPr>
            <p:ph type="title"/>
          </p:nvPr>
        </p:nvSpPr>
        <p:spPr>
          <a:xfrm>
            <a:off x="5920169" y="1152771"/>
            <a:ext cx="5431971" cy="84630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a:t>OBJECTIVES</a:t>
            </a:r>
            <a:endParaRPr/>
          </a:p>
        </p:txBody>
      </p:sp>
      <p:sp>
        <p:nvSpPr>
          <p:cNvPr id="322" name="Google Shape;322;p3"/>
          <p:cNvSpPr txBox="1"/>
          <p:nvPr>
            <p:ph idx="1" type="body"/>
          </p:nvPr>
        </p:nvSpPr>
        <p:spPr>
          <a:xfrm>
            <a:off x="5922254" y="2469515"/>
            <a:ext cx="5433204" cy="36512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000"/>
              <a:buNone/>
            </a:pPr>
            <a:r>
              <a:rPr lang="en-US"/>
              <a:t>01</a:t>
            </a:r>
            <a:endParaRPr/>
          </a:p>
        </p:txBody>
      </p:sp>
      <p:sp>
        <p:nvSpPr>
          <p:cNvPr id="323" name="Google Shape;323;p3"/>
          <p:cNvSpPr txBox="1"/>
          <p:nvPr>
            <p:ph idx="2" type="body"/>
          </p:nvPr>
        </p:nvSpPr>
        <p:spPr>
          <a:xfrm>
            <a:off x="5921828" y="2798940"/>
            <a:ext cx="5836785" cy="86639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800"/>
              <a:buFont typeface="Arial"/>
              <a:buNone/>
            </a:pPr>
            <a:r>
              <a:rPr lang="en-US" sz="1800">
                <a:latin typeface="Arial"/>
                <a:ea typeface="Arial"/>
                <a:cs typeface="Arial"/>
                <a:sym typeface="Arial"/>
              </a:rPr>
              <a:t>To identify which Channel partners responded to the launch of a new product and who to target first in the next planned campaign</a:t>
            </a:r>
            <a:endParaRPr sz="1800">
              <a:latin typeface="Arial"/>
              <a:ea typeface="Arial"/>
              <a:cs typeface="Arial"/>
              <a:sym typeface="Arial"/>
            </a:endParaRPr>
          </a:p>
        </p:txBody>
      </p:sp>
      <p:sp>
        <p:nvSpPr>
          <p:cNvPr id="324" name="Google Shape;324;p3"/>
          <p:cNvSpPr txBox="1"/>
          <p:nvPr>
            <p:ph idx="3" type="body"/>
          </p:nvPr>
        </p:nvSpPr>
        <p:spPr>
          <a:xfrm>
            <a:off x="5918936" y="3802711"/>
            <a:ext cx="5433204" cy="36512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000"/>
              <a:buNone/>
            </a:pPr>
            <a:r>
              <a:rPr lang="en-US"/>
              <a:t>02</a:t>
            </a:r>
            <a:endParaRPr/>
          </a:p>
        </p:txBody>
      </p:sp>
      <p:sp>
        <p:nvSpPr>
          <p:cNvPr id="325" name="Google Shape;325;p3"/>
          <p:cNvSpPr txBox="1"/>
          <p:nvPr>
            <p:ph idx="4" type="body"/>
          </p:nvPr>
        </p:nvSpPr>
        <p:spPr>
          <a:xfrm>
            <a:off x="5918510" y="4132136"/>
            <a:ext cx="5431971" cy="5579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800"/>
              <a:buFont typeface="Arial"/>
              <a:buNone/>
            </a:pPr>
            <a:r>
              <a:rPr lang="en-US" sz="1800">
                <a:latin typeface="Arial"/>
                <a:ea typeface="Arial"/>
                <a:cs typeface="Arial"/>
                <a:sym typeface="Arial"/>
              </a:rPr>
              <a:t>Understand Consumer Behavior for both the Channel Partners and the end consumers</a:t>
            </a:r>
            <a:endParaRPr sz="1800">
              <a:latin typeface="Arial"/>
              <a:ea typeface="Arial"/>
              <a:cs typeface="Arial"/>
              <a:sym typeface="Arial"/>
            </a:endParaRPr>
          </a:p>
        </p:txBody>
      </p:sp>
      <p:sp>
        <p:nvSpPr>
          <p:cNvPr id="326" name="Google Shape;326;p3"/>
          <p:cNvSpPr txBox="1"/>
          <p:nvPr>
            <p:ph idx="5" type="body"/>
          </p:nvPr>
        </p:nvSpPr>
        <p:spPr>
          <a:xfrm>
            <a:off x="5918936" y="4902507"/>
            <a:ext cx="5433204" cy="36512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000"/>
              <a:buNone/>
            </a:pPr>
            <a:r>
              <a:rPr lang="en-US"/>
              <a:t>03</a:t>
            </a:r>
            <a:endParaRPr/>
          </a:p>
        </p:txBody>
      </p:sp>
      <p:sp>
        <p:nvSpPr>
          <p:cNvPr id="327" name="Google Shape;327;p3"/>
          <p:cNvSpPr txBox="1"/>
          <p:nvPr>
            <p:ph idx="6" type="body"/>
          </p:nvPr>
        </p:nvSpPr>
        <p:spPr>
          <a:xfrm>
            <a:off x="5918510" y="5231932"/>
            <a:ext cx="5431971" cy="5579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800"/>
              <a:buFont typeface="Arial"/>
              <a:buNone/>
            </a:pPr>
            <a:r>
              <a:rPr lang="en-US" sz="1800">
                <a:latin typeface="Arial"/>
                <a:ea typeface="Arial"/>
                <a:cs typeface="Arial"/>
                <a:sym typeface="Arial"/>
              </a:rPr>
              <a:t>To develop scientific method of communication for the next planned campaigns</a:t>
            </a:r>
            <a:endParaRPr sz="1800">
              <a:latin typeface="Arial"/>
              <a:ea typeface="Arial"/>
              <a:cs typeface="Arial"/>
              <a:sym typeface="Arial"/>
            </a:endParaRPr>
          </a:p>
        </p:txBody>
      </p:sp>
      <p:sp>
        <p:nvSpPr>
          <p:cNvPr id="328" name="Google Shape;328;p3"/>
          <p:cNvSpPr txBox="1"/>
          <p:nvPr>
            <p:ph idx="12" type="sldNum"/>
          </p:nvPr>
        </p:nvSpPr>
        <p:spPr>
          <a:xfrm>
            <a:off x="10700656" y="6356350"/>
            <a:ext cx="65314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29" name="Google Shape;329;p3"/>
          <p:cNvPicPr preferRelativeResize="0"/>
          <p:nvPr/>
        </p:nvPicPr>
        <p:blipFill rotWithShape="1">
          <a:blip r:embed="rId3">
            <a:alphaModFix/>
          </a:blip>
          <a:srcRect b="0" l="7066" r="4765" t="6418"/>
          <a:stretch/>
        </p:blipFill>
        <p:spPr>
          <a:xfrm>
            <a:off x="56906" y="258197"/>
            <a:ext cx="3729038" cy="3727076"/>
          </a:xfrm>
          <a:prstGeom prst="ellipse">
            <a:avLst/>
          </a:prstGeom>
          <a:noFill/>
          <a:ln>
            <a:noFill/>
          </a:ln>
        </p:spPr>
      </p:pic>
      <p:pic>
        <p:nvPicPr>
          <p:cNvPr descr="FMCG Branding: Going for Gold with Fast Moving Consumer Goods : Persona  Design" id="330" name="Google Shape;330;p3"/>
          <p:cNvPicPr preferRelativeResize="0"/>
          <p:nvPr/>
        </p:nvPicPr>
        <p:blipFill rotWithShape="1">
          <a:blip r:embed="rId4">
            <a:alphaModFix/>
          </a:blip>
          <a:srcRect b="0" l="0" r="0" t="0"/>
          <a:stretch/>
        </p:blipFill>
        <p:spPr>
          <a:xfrm>
            <a:off x="1921425" y="3028950"/>
            <a:ext cx="636386" cy="636386"/>
          </a:xfrm>
          <a:prstGeom prst="ellipse">
            <a:avLst/>
          </a:prstGeom>
          <a:noFill/>
          <a:ln>
            <a:noFill/>
          </a:ln>
        </p:spPr>
      </p:pic>
      <p:sp>
        <p:nvSpPr>
          <p:cNvPr id="331" name="Google Shape;331;p3"/>
          <p:cNvSpPr/>
          <p:nvPr/>
        </p:nvSpPr>
        <p:spPr>
          <a:xfrm>
            <a:off x="-33095" y="207920"/>
            <a:ext cx="3900001" cy="3827629"/>
          </a:xfrm>
          <a:prstGeom prst="ellipse">
            <a:avLst/>
          </a:prstGeom>
          <a:solidFill>
            <a:schemeClr val="dk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
          <p:cNvSpPr txBox="1"/>
          <p:nvPr>
            <p:ph type="title"/>
          </p:nvPr>
        </p:nvSpPr>
        <p:spPr>
          <a:xfrm>
            <a:off x="934811" y="321468"/>
            <a:ext cx="4082142" cy="58578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a:t>STEPS</a:t>
            </a:r>
            <a:endParaRPr/>
          </a:p>
        </p:txBody>
      </p:sp>
      <p:sp>
        <p:nvSpPr>
          <p:cNvPr id="337" name="Google Shape;337;p4"/>
          <p:cNvSpPr txBox="1"/>
          <p:nvPr>
            <p:ph idx="1" type="body"/>
          </p:nvPr>
        </p:nvSpPr>
        <p:spPr>
          <a:xfrm>
            <a:off x="0" y="1481138"/>
            <a:ext cx="2397760" cy="51435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600"/>
              <a:buNone/>
            </a:pPr>
            <a:r>
              <a:rPr lang="en-US" sz="1600">
                <a:latin typeface="Arial"/>
                <a:ea typeface="Arial"/>
                <a:cs typeface="Arial"/>
                <a:sym typeface="Arial"/>
              </a:rPr>
              <a:t>DATA MANAGEMENT</a:t>
            </a:r>
            <a:endParaRPr sz="1600">
              <a:latin typeface="Arial"/>
              <a:ea typeface="Arial"/>
              <a:cs typeface="Arial"/>
              <a:sym typeface="Arial"/>
            </a:endParaRPr>
          </a:p>
        </p:txBody>
      </p:sp>
      <p:sp>
        <p:nvSpPr>
          <p:cNvPr id="338" name="Google Shape;338;p4"/>
          <p:cNvSpPr txBox="1"/>
          <p:nvPr>
            <p:ph idx="2" type="body"/>
          </p:nvPr>
        </p:nvSpPr>
        <p:spPr>
          <a:xfrm>
            <a:off x="0" y="2557463"/>
            <a:ext cx="3056164" cy="51435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1600"/>
              <a:buNone/>
            </a:pPr>
            <a:r>
              <a:rPr lang="en-US" sz="1600">
                <a:latin typeface="Arial"/>
                <a:ea typeface="Arial"/>
                <a:cs typeface="Arial"/>
                <a:sym typeface="Arial"/>
              </a:rPr>
              <a:t>DESCRIPTIVE STATISTICS &amp; </a:t>
            </a:r>
            <a:endParaRPr/>
          </a:p>
          <a:p>
            <a:pPr indent="0" lvl="0" marL="0" rtl="0" algn="ctr">
              <a:lnSpc>
                <a:spcPct val="90000"/>
              </a:lnSpc>
              <a:spcBef>
                <a:spcPts val="1000"/>
              </a:spcBef>
              <a:spcAft>
                <a:spcPts val="0"/>
              </a:spcAft>
              <a:buClr>
                <a:schemeClr val="dk1"/>
              </a:buClr>
              <a:buSzPts val="1600"/>
              <a:buNone/>
            </a:pPr>
            <a:r>
              <a:rPr lang="en-US" sz="1600">
                <a:latin typeface="Arial"/>
                <a:ea typeface="Arial"/>
                <a:cs typeface="Arial"/>
                <a:sym typeface="Arial"/>
              </a:rPr>
              <a:t>DATA VISUALIZATION</a:t>
            </a:r>
            <a:endParaRPr sz="1600">
              <a:latin typeface="Arial"/>
              <a:ea typeface="Arial"/>
              <a:cs typeface="Arial"/>
              <a:sym typeface="Arial"/>
            </a:endParaRPr>
          </a:p>
        </p:txBody>
      </p:sp>
      <p:sp>
        <p:nvSpPr>
          <p:cNvPr id="339" name="Google Shape;339;p4"/>
          <p:cNvSpPr txBox="1"/>
          <p:nvPr>
            <p:ph idx="3" type="body"/>
          </p:nvPr>
        </p:nvSpPr>
        <p:spPr>
          <a:xfrm>
            <a:off x="689882" y="3689910"/>
            <a:ext cx="2852964" cy="532446"/>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1600"/>
              <a:buNone/>
            </a:pPr>
            <a:r>
              <a:rPr lang="en-US" sz="1600">
                <a:latin typeface="Arial"/>
                <a:ea typeface="Arial"/>
                <a:cs typeface="Arial"/>
                <a:sym typeface="Arial"/>
              </a:rPr>
              <a:t>PREDICTIVE MODELLING</a:t>
            </a:r>
            <a:endParaRPr sz="1600">
              <a:latin typeface="Arial"/>
              <a:ea typeface="Arial"/>
              <a:cs typeface="Arial"/>
              <a:sym typeface="Arial"/>
            </a:endParaRPr>
          </a:p>
        </p:txBody>
      </p:sp>
      <p:sp>
        <p:nvSpPr>
          <p:cNvPr id="340" name="Google Shape;340;p4"/>
          <p:cNvSpPr txBox="1"/>
          <p:nvPr>
            <p:ph idx="4" type="body"/>
          </p:nvPr>
        </p:nvSpPr>
        <p:spPr>
          <a:xfrm>
            <a:off x="2259771" y="4766236"/>
            <a:ext cx="2141764" cy="532446"/>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1600"/>
              <a:buNone/>
            </a:pPr>
            <a:r>
              <a:rPr lang="en-US" sz="1600">
                <a:latin typeface="Arial"/>
                <a:ea typeface="Arial"/>
                <a:cs typeface="Arial"/>
                <a:sym typeface="Arial"/>
              </a:rPr>
              <a:t>TEXT MINING</a:t>
            </a:r>
            <a:endParaRPr sz="1600">
              <a:latin typeface="Arial"/>
              <a:ea typeface="Arial"/>
              <a:cs typeface="Arial"/>
              <a:sym typeface="Arial"/>
            </a:endParaRPr>
          </a:p>
        </p:txBody>
      </p:sp>
      <p:sp>
        <p:nvSpPr>
          <p:cNvPr id="341" name="Google Shape;341;p4"/>
          <p:cNvSpPr txBox="1"/>
          <p:nvPr>
            <p:ph idx="5" type="body"/>
          </p:nvPr>
        </p:nvSpPr>
        <p:spPr>
          <a:xfrm>
            <a:off x="4401535" y="1594478"/>
            <a:ext cx="5539095" cy="101084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400"/>
              <a:buNone/>
            </a:pPr>
            <a:r>
              <a:rPr lang="en-US">
                <a:latin typeface="Arial"/>
                <a:ea typeface="Arial"/>
                <a:cs typeface="Arial"/>
                <a:sym typeface="Arial"/>
              </a:rPr>
              <a:t>Compiling data files, data cleaning, </a:t>
            </a:r>
            <a:r>
              <a:rPr lang="en-US" sz="1400">
                <a:latin typeface="Arial"/>
                <a:ea typeface="Arial"/>
                <a:cs typeface="Arial"/>
                <a:sym typeface="Arial"/>
              </a:rPr>
              <a:t>Created variables</a:t>
            </a:r>
            <a:endParaRPr>
              <a:latin typeface="Arial"/>
              <a:ea typeface="Arial"/>
              <a:cs typeface="Arial"/>
              <a:sym typeface="Arial"/>
            </a:endParaRPr>
          </a:p>
        </p:txBody>
      </p:sp>
      <p:sp>
        <p:nvSpPr>
          <p:cNvPr id="342" name="Google Shape;342;p4"/>
          <p:cNvSpPr txBox="1"/>
          <p:nvPr>
            <p:ph idx="6" type="body"/>
          </p:nvPr>
        </p:nvSpPr>
        <p:spPr>
          <a:xfrm>
            <a:off x="4986028" y="2673328"/>
            <a:ext cx="5539095" cy="101084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400"/>
              <a:buNone/>
            </a:pPr>
            <a:r>
              <a:rPr lang="en-US" sz="1400">
                <a:latin typeface="Arial"/>
                <a:ea typeface="Arial"/>
                <a:cs typeface="Arial"/>
                <a:sym typeface="Arial"/>
              </a:rPr>
              <a:t>Understanding the data better and presenting it visually</a:t>
            </a:r>
            <a:endParaRPr>
              <a:latin typeface="Arial"/>
              <a:ea typeface="Arial"/>
              <a:cs typeface="Arial"/>
              <a:sym typeface="Arial"/>
            </a:endParaRPr>
          </a:p>
        </p:txBody>
      </p:sp>
      <p:sp>
        <p:nvSpPr>
          <p:cNvPr id="343" name="Google Shape;343;p4"/>
          <p:cNvSpPr txBox="1"/>
          <p:nvPr>
            <p:ph idx="7" type="body"/>
          </p:nvPr>
        </p:nvSpPr>
        <p:spPr>
          <a:xfrm>
            <a:off x="5576937" y="3755394"/>
            <a:ext cx="5539095" cy="101084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400"/>
              <a:buNone/>
            </a:pPr>
            <a:r>
              <a:rPr lang="en-US" sz="1400">
                <a:latin typeface="Arial"/>
                <a:ea typeface="Arial"/>
                <a:cs typeface="Arial"/>
                <a:sym typeface="Arial"/>
              </a:rPr>
              <a:t>Answer objectives, using different Predictive model techniques- find Significant variables</a:t>
            </a:r>
            <a:endParaRPr/>
          </a:p>
        </p:txBody>
      </p:sp>
      <p:sp>
        <p:nvSpPr>
          <p:cNvPr id="344" name="Google Shape;344;p4"/>
          <p:cNvSpPr txBox="1"/>
          <p:nvPr>
            <p:ph idx="8" type="body"/>
          </p:nvPr>
        </p:nvSpPr>
        <p:spPr>
          <a:xfrm>
            <a:off x="6175279" y="4824430"/>
            <a:ext cx="5539095" cy="101084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400"/>
              <a:buNone/>
            </a:pPr>
            <a:r>
              <a:rPr lang="en-US" sz="1400">
                <a:latin typeface="Arial"/>
                <a:ea typeface="Arial"/>
                <a:cs typeface="Arial"/>
                <a:sym typeface="Arial"/>
              </a:rPr>
              <a:t>Understand customer responses using various Text mining Techniques and answer Objective </a:t>
            </a:r>
            <a:r>
              <a:rPr lang="en-US">
                <a:latin typeface="Arial"/>
                <a:ea typeface="Arial"/>
                <a:cs typeface="Arial"/>
                <a:sym typeface="Arial"/>
              </a:rPr>
              <a:t>1</a:t>
            </a:r>
            <a:endParaRPr sz="1400">
              <a:latin typeface="Arial"/>
              <a:ea typeface="Arial"/>
              <a:cs typeface="Arial"/>
              <a:sym typeface="Arial"/>
            </a:endParaRPr>
          </a:p>
        </p:txBody>
      </p:sp>
      <p:sp>
        <p:nvSpPr>
          <p:cNvPr id="345" name="Google Shape;345;p4"/>
          <p:cNvSpPr txBox="1"/>
          <p:nvPr>
            <p:ph idx="12" type="sldNum"/>
          </p:nvPr>
        </p:nvSpPr>
        <p:spPr>
          <a:xfrm>
            <a:off x="10810874" y="6356350"/>
            <a:ext cx="5429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
          <p:cNvSpPr txBox="1"/>
          <p:nvPr>
            <p:ph type="title"/>
          </p:nvPr>
        </p:nvSpPr>
        <p:spPr>
          <a:xfrm>
            <a:off x="623553" y="4216616"/>
            <a:ext cx="3139440" cy="132556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a:t>VARIABLES</a:t>
            </a:r>
            <a:endParaRPr/>
          </a:p>
        </p:txBody>
      </p:sp>
      <p:sp>
        <p:nvSpPr>
          <p:cNvPr id="351" name="Google Shape;351;p5"/>
          <p:cNvSpPr txBox="1"/>
          <p:nvPr>
            <p:ph idx="1" type="body"/>
          </p:nvPr>
        </p:nvSpPr>
        <p:spPr>
          <a:xfrm>
            <a:off x="8949863" y="409195"/>
            <a:ext cx="2681398" cy="36512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000"/>
              <a:buNone/>
            </a:pPr>
            <a:r>
              <a:rPr lang="en-US"/>
              <a:t>SMS</a:t>
            </a:r>
            <a:endParaRPr/>
          </a:p>
        </p:txBody>
      </p:sp>
      <p:sp>
        <p:nvSpPr>
          <p:cNvPr id="352" name="Google Shape;352;p5"/>
          <p:cNvSpPr txBox="1"/>
          <p:nvPr>
            <p:ph idx="3" type="body"/>
          </p:nvPr>
        </p:nvSpPr>
        <p:spPr>
          <a:xfrm>
            <a:off x="8949863" y="1942048"/>
            <a:ext cx="2681398" cy="36512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000"/>
              <a:buNone/>
            </a:pPr>
            <a:r>
              <a:rPr lang="en-US"/>
              <a:t>Portal</a:t>
            </a:r>
            <a:endParaRPr/>
          </a:p>
        </p:txBody>
      </p:sp>
      <p:sp>
        <p:nvSpPr>
          <p:cNvPr id="353" name="Google Shape;353;p5"/>
          <p:cNvSpPr txBox="1"/>
          <p:nvPr>
            <p:ph idx="5" type="body"/>
          </p:nvPr>
        </p:nvSpPr>
        <p:spPr>
          <a:xfrm>
            <a:off x="8949863" y="4531104"/>
            <a:ext cx="2681398" cy="36512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000"/>
              <a:buNone/>
            </a:pPr>
            <a:r>
              <a:rPr lang="en-US"/>
              <a:t>No. of Complaints</a:t>
            </a:r>
            <a:endParaRPr/>
          </a:p>
        </p:txBody>
      </p:sp>
      <p:sp>
        <p:nvSpPr>
          <p:cNvPr id="354" name="Google Shape;354;p5"/>
          <p:cNvSpPr txBox="1"/>
          <p:nvPr>
            <p:ph idx="7" type="body"/>
          </p:nvPr>
        </p:nvSpPr>
        <p:spPr>
          <a:xfrm>
            <a:off x="8949863" y="5576065"/>
            <a:ext cx="2031832" cy="365126"/>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000"/>
              <a:buNone/>
            </a:pPr>
            <a:r>
              <a:rPr lang="en-US"/>
              <a:t>No. of years</a:t>
            </a:r>
            <a:endParaRPr/>
          </a:p>
        </p:txBody>
      </p:sp>
      <p:sp>
        <p:nvSpPr>
          <p:cNvPr id="355" name="Google Shape;355;p5"/>
          <p:cNvSpPr txBox="1"/>
          <p:nvPr>
            <p:ph idx="12" type="sldNum"/>
          </p:nvPr>
        </p:nvSpPr>
        <p:spPr>
          <a:xfrm>
            <a:off x="10700656" y="6356350"/>
            <a:ext cx="65314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6" name="Google Shape;356;p5"/>
          <p:cNvSpPr txBox="1"/>
          <p:nvPr/>
        </p:nvSpPr>
        <p:spPr>
          <a:xfrm>
            <a:off x="8949863" y="916809"/>
            <a:ext cx="2681398" cy="365125"/>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Call</a:t>
            </a:r>
            <a:endParaRPr/>
          </a:p>
        </p:txBody>
      </p:sp>
      <p:sp>
        <p:nvSpPr>
          <p:cNvPr id="357" name="Google Shape;357;p5"/>
          <p:cNvSpPr txBox="1"/>
          <p:nvPr/>
        </p:nvSpPr>
        <p:spPr>
          <a:xfrm>
            <a:off x="8949863" y="1427164"/>
            <a:ext cx="2681398" cy="365125"/>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Email</a:t>
            </a:r>
            <a:endParaRPr/>
          </a:p>
        </p:txBody>
      </p:sp>
      <p:sp>
        <p:nvSpPr>
          <p:cNvPr id="358" name="Google Shape;358;p5"/>
          <p:cNvSpPr txBox="1"/>
          <p:nvPr/>
        </p:nvSpPr>
        <p:spPr>
          <a:xfrm>
            <a:off x="8949863" y="2467891"/>
            <a:ext cx="2681398" cy="365125"/>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Rewards</a:t>
            </a:r>
            <a:endParaRPr/>
          </a:p>
        </p:txBody>
      </p:sp>
      <p:sp>
        <p:nvSpPr>
          <p:cNvPr id="359" name="Google Shape;359;p5"/>
          <p:cNvSpPr txBox="1"/>
          <p:nvPr/>
        </p:nvSpPr>
        <p:spPr>
          <a:xfrm>
            <a:off x="8949863" y="3009936"/>
            <a:ext cx="2681398" cy="365125"/>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Loyalty</a:t>
            </a:r>
            <a:endParaRPr/>
          </a:p>
        </p:txBody>
      </p:sp>
      <p:sp>
        <p:nvSpPr>
          <p:cNvPr id="360" name="Google Shape;360;p5"/>
          <p:cNvSpPr txBox="1"/>
          <p:nvPr/>
        </p:nvSpPr>
        <p:spPr>
          <a:xfrm>
            <a:off x="8949863" y="5039639"/>
            <a:ext cx="2681398" cy="365125"/>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Net Promoter Score</a:t>
            </a:r>
            <a:endParaRPr/>
          </a:p>
        </p:txBody>
      </p:sp>
      <p:sp>
        <p:nvSpPr>
          <p:cNvPr id="361" name="Google Shape;361;p5"/>
          <p:cNvSpPr txBox="1"/>
          <p:nvPr/>
        </p:nvSpPr>
        <p:spPr>
          <a:xfrm>
            <a:off x="8949863" y="3500823"/>
            <a:ext cx="2681398" cy="365125"/>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Region</a:t>
            </a:r>
            <a:endParaRPr/>
          </a:p>
        </p:txBody>
      </p:sp>
      <p:sp>
        <p:nvSpPr>
          <p:cNvPr id="362" name="Google Shape;362;p5"/>
          <p:cNvSpPr txBox="1"/>
          <p:nvPr/>
        </p:nvSpPr>
        <p:spPr>
          <a:xfrm>
            <a:off x="8949863" y="4009358"/>
            <a:ext cx="2681398" cy="365125"/>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Sales</a:t>
            </a:r>
            <a:endParaRPr/>
          </a:p>
        </p:txBody>
      </p:sp>
      <p:cxnSp>
        <p:nvCxnSpPr>
          <p:cNvPr id="363" name="Google Shape;363;p5"/>
          <p:cNvCxnSpPr/>
          <p:nvPr/>
        </p:nvCxnSpPr>
        <p:spPr>
          <a:xfrm>
            <a:off x="8158163" y="263070"/>
            <a:ext cx="44660" cy="6275842"/>
          </a:xfrm>
          <a:prstGeom prst="straightConnector1">
            <a:avLst/>
          </a:prstGeom>
          <a:noFill/>
          <a:ln cap="flat" cmpd="sng" w="19050">
            <a:solidFill>
              <a:schemeClr val="dk1"/>
            </a:solidFill>
            <a:prstDash val="solid"/>
            <a:miter lim="800000"/>
            <a:headEnd len="sm" w="sm" type="none"/>
            <a:tailEnd len="sm" w="sm" type="none"/>
          </a:ln>
        </p:spPr>
      </p:cxnSp>
      <p:sp>
        <p:nvSpPr>
          <p:cNvPr id="364" name="Google Shape;364;p5"/>
          <p:cNvSpPr txBox="1"/>
          <p:nvPr/>
        </p:nvSpPr>
        <p:spPr>
          <a:xfrm>
            <a:off x="3862381" y="440097"/>
            <a:ext cx="2681398" cy="365125"/>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Sales in 2018</a:t>
            </a:r>
            <a:endParaRPr/>
          </a:p>
        </p:txBody>
      </p:sp>
      <p:sp>
        <p:nvSpPr>
          <p:cNvPr id="365" name="Google Shape;365;p5"/>
          <p:cNvSpPr txBox="1"/>
          <p:nvPr/>
        </p:nvSpPr>
        <p:spPr>
          <a:xfrm>
            <a:off x="3862381" y="947712"/>
            <a:ext cx="2681398" cy="365125"/>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Sales in 2019</a:t>
            </a:r>
            <a:endParaRPr/>
          </a:p>
        </p:txBody>
      </p:sp>
      <p:sp>
        <p:nvSpPr>
          <p:cNvPr id="366" name="Google Shape;366;p5"/>
          <p:cNvSpPr txBox="1"/>
          <p:nvPr/>
        </p:nvSpPr>
        <p:spPr>
          <a:xfrm>
            <a:off x="3857942" y="1973098"/>
            <a:ext cx="3223088" cy="365125"/>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Buying Frequency(2019)</a:t>
            </a:r>
            <a:endParaRPr/>
          </a:p>
        </p:txBody>
      </p:sp>
      <p:sp>
        <p:nvSpPr>
          <p:cNvPr id="367" name="Google Shape;367;p5"/>
          <p:cNvSpPr txBox="1"/>
          <p:nvPr/>
        </p:nvSpPr>
        <p:spPr>
          <a:xfrm>
            <a:off x="3857942" y="2476115"/>
            <a:ext cx="3965927" cy="3651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Buying Frequency(2019-B1)</a:t>
            </a:r>
            <a:endParaRPr/>
          </a:p>
        </p:txBody>
      </p:sp>
      <p:sp>
        <p:nvSpPr>
          <p:cNvPr id="368" name="Google Shape;368;p5"/>
          <p:cNvSpPr txBox="1"/>
          <p:nvPr/>
        </p:nvSpPr>
        <p:spPr>
          <a:xfrm>
            <a:off x="3857942" y="2978766"/>
            <a:ext cx="3553180" cy="365125"/>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Active Partners(2019)</a:t>
            </a:r>
            <a:endParaRPr/>
          </a:p>
        </p:txBody>
      </p:sp>
      <p:sp>
        <p:nvSpPr>
          <p:cNvPr id="369" name="Google Shape;369;p5"/>
          <p:cNvSpPr txBox="1"/>
          <p:nvPr/>
        </p:nvSpPr>
        <p:spPr>
          <a:xfrm>
            <a:off x="3857942" y="3480391"/>
            <a:ext cx="3553180" cy="365125"/>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Active Partners(2019-B1)</a:t>
            </a:r>
            <a:endParaRPr/>
          </a:p>
        </p:txBody>
      </p:sp>
      <p:sp>
        <p:nvSpPr>
          <p:cNvPr id="370" name="Google Shape;370;p5"/>
          <p:cNvSpPr txBox="1"/>
          <p:nvPr/>
        </p:nvSpPr>
        <p:spPr>
          <a:xfrm>
            <a:off x="3857942" y="4445001"/>
            <a:ext cx="4129402" cy="3651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Brand Engagement(2019-B1)</a:t>
            </a:r>
            <a:endParaRPr/>
          </a:p>
        </p:txBody>
      </p:sp>
      <p:sp>
        <p:nvSpPr>
          <p:cNvPr id="371" name="Google Shape;371;p5"/>
          <p:cNvSpPr txBox="1"/>
          <p:nvPr/>
        </p:nvSpPr>
        <p:spPr>
          <a:xfrm>
            <a:off x="3862381" y="1458234"/>
            <a:ext cx="2681398" cy="365125"/>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Response Rate</a:t>
            </a:r>
            <a:endParaRPr/>
          </a:p>
        </p:txBody>
      </p:sp>
      <p:sp>
        <p:nvSpPr>
          <p:cNvPr id="372" name="Google Shape;372;p5"/>
          <p:cNvSpPr txBox="1"/>
          <p:nvPr/>
        </p:nvSpPr>
        <p:spPr>
          <a:xfrm>
            <a:off x="3862994" y="4946626"/>
            <a:ext cx="2700500" cy="365125"/>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NPS</a:t>
            </a:r>
            <a:endParaRPr/>
          </a:p>
        </p:txBody>
      </p:sp>
      <p:sp>
        <p:nvSpPr>
          <p:cNvPr id="373" name="Google Shape;373;p5"/>
          <p:cNvSpPr txBox="1"/>
          <p:nvPr/>
        </p:nvSpPr>
        <p:spPr>
          <a:xfrm>
            <a:off x="3862994" y="5448251"/>
            <a:ext cx="2700500" cy="365125"/>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Buying Intervals</a:t>
            </a:r>
            <a:endParaRPr/>
          </a:p>
        </p:txBody>
      </p:sp>
      <p:sp>
        <p:nvSpPr>
          <p:cNvPr id="374" name="Google Shape;374;p5"/>
          <p:cNvSpPr txBox="1"/>
          <p:nvPr/>
        </p:nvSpPr>
        <p:spPr>
          <a:xfrm>
            <a:off x="3857942" y="3941984"/>
            <a:ext cx="4100195" cy="3651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Brand Engagement(2019)</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EABAB"/>
        </a:solidFill>
      </p:bgPr>
    </p:bg>
    <p:spTree>
      <p:nvGrpSpPr>
        <p:cNvPr id="378" name="Shape 378"/>
        <p:cNvGrpSpPr/>
        <p:nvPr/>
      </p:nvGrpSpPr>
      <p:grpSpPr>
        <a:xfrm>
          <a:off x="0" y="0"/>
          <a:ext cx="0" cy="0"/>
          <a:chOff x="0" y="0"/>
          <a:chExt cx="0" cy="0"/>
        </a:xfrm>
      </p:grpSpPr>
      <p:sp>
        <p:nvSpPr>
          <p:cNvPr id="379" name="Google Shape;379;p6"/>
          <p:cNvSpPr txBox="1"/>
          <p:nvPr>
            <p:ph type="title"/>
          </p:nvPr>
        </p:nvSpPr>
        <p:spPr>
          <a:xfrm>
            <a:off x="1194669" y="-22459"/>
            <a:ext cx="4210844"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Arial"/>
              <a:buNone/>
            </a:pPr>
            <a:r>
              <a:rPr lang="en-US" sz="2800">
                <a:latin typeface="Arial"/>
                <a:ea typeface="Arial"/>
                <a:cs typeface="Arial"/>
                <a:sym typeface="Arial"/>
              </a:rPr>
              <a:t>DATA MANAGEMENT:</a:t>
            </a:r>
            <a:endParaRPr sz="2800">
              <a:latin typeface="Arial"/>
              <a:ea typeface="Arial"/>
              <a:cs typeface="Arial"/>
              <a:sym typeface="Arial"/>
            </a:endParaRPr>
          </a:p>
        </p:txBody>
      </p:sp>
      <p:sp>
        <p:nvSpPr>
          <p:cNvPr id="380" name="Google Shape;380;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381" name="Google Shape;381;p6"/>
          <p:cNvGrpSpPr/>
          <p:nvPr/>
        </p:nvGrpSpPr>
        <p:grpSpPr>
          <a:xfrm>
            <a:off x="166050" y="85029"/>
            <a:ext cx="1007581" cy="1124666"/>
            <a:chOff x="1220432" y="1752600"/>
            <a:chExt cx="2660373" cy="2907614"/>
          </a:xfrm>
        </p:grpSpPr>
        <p:sp>
          <p:nvSpPr>
            <p:cNvPr id="382" name="Google Shape;382;p6"/>
            <p:cNvSpPr/>
            <p:nvPr/>
          </p:nvSpPr>
          <p:spPr>
            <a:xfrm rot="5400000">
              <a:off x="1569459" y="2278180"/>
              <a:ext cx="2755409" cy="1856458"/>
            </a:xfrm>
            <a:custGeom>
              <a:rect b="b" l="l" r="r" t="t"/>
              <a:pathLst>
                <a:path extrusionOk="0" h="2339721" w="3472683">
                  <a:moveTo>
                    <a:pt x="0" y="2339721"/>
                  </a:moveTo>
                  <a:cubicBezTo>
                    <a:pt x="10" y="2339702"/>
                    <a:pt x="21" y="2339683"/>
                    <a:pt x="31" y="2339664"/>
                  </a:cubicBezTo>
                  <a:lnTo>
                    <a:pt x="1195714" y="278142"/>
                  </a:lnTo>
                  <a:lnTo>
                    <a:pt x="1735506" y="0"/>
                  </a:lnTo>
                  <a:lnTo>
                    <a:pt x="2276970" y="278145"/>
                  </a:lnTo>
                  <a:lnTo>
                    <a:pt x="3472668" y="2339693"/>
                  </a:lnTo>
                  <a:cubicBezTo>
                    <a:pt x="3472673" y="2339702"/>
                    <a:pt x="3472678" y="2339712"/>
                    <a:pt x="3472683" y="2339721"/>
                  </a:cubicBezTo>
                  <a:lnTo>
                    <a:pt x="0" y="2339721"/>
                  </a:lnTo>
                  <a:close/>
                </a:path>
              </a:pathLst>
            </a:cu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7CAAC"/>
                </a:solidFill>
                <a:latin typeface="Arial"/>
                <a:ea typeface="Arial"/>
                <a:cs typeface="Arial"/>
                <a:sym typeface="Arial"/>
              </a:endParaRPr>
            </a:p>
          </p:txBody>
        </p:sp>
        <p:sp>
          <p:nvSpPr>
            <p:cNvPr id="383" name="Google Shape;383;p6"/>
            <p:cNvSpPr/>
            <p:nvPr/>
          </p:nvSpPr>
          <p:spPr>
            <a:xfrm>
              <a:off x="1220432" y="1752600"/>
              <a:ext cx="1057952" cy="2907614"/>
            </a:xfrm>
            <a:prstGeom prst="roundRect">
              <a:avLst>
                <a:gd fmla="val 50000" name="adj"/>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7CAAC"/>
                </a:solidFill>
                <a:latin typeface="Arial"/>
                <a:ea typeface="Arial"/>
                <a:cs typeface="Arial"/>
                <a:sym typeface="Arial"/>
              </a:endParaRPr>
            </a:p>
          </p:txBody>
        </p:sp>
        <p:sp>
          <p:nvSpPr>
            <p:cNvPr id="384" name="Google Shape;384;p6"/>
            <p:cNvSpPr/>
            <p:nvPr/>
          </p:nvSpPr>
          <p:spPr>
            <a:xfrm>
              <a:off x="1960682" y="2259230"/>
              <a:ext cx="317702" cy="1894354"/>
            </a:xfrm>
            <a:custGeom>
              <a:rect b="b" l="l" r="r" t="t"/>
              <a:pathLst>
                <a:path extrusionOk="0" h="1894354" w="317702">
                  <a:moveTo>
                    <a:pt x="315449" y="0"/>
                  </a:moveTo>
                  <a:lnTo>
                    <a:pt x="317702" y="22346"/>
                  </a:lnTo>
                  <a:lnTo>
                    <a:pt x="317702" y="1872008"/>
                  </a:lnTo>
                  <a:lnTo>
                    <a:pt x="315450" y="1894354"/>
                  </a:lnTo>
                  <a:lnTo>
                    <a:pt x="233221" y="1849721"/>
                  </a:lnTo>
                  <a:cubicBezTo>
                    <a:pt x="92512" y="1754660"/>
                    <a:pt x="0" y="1593677"/>
                    <a:pt x="0" y="1411086"/>
                  </a:cubicBezTo>
                  <a:lnTo>
                    <a:pt x="0" y="483267"/>
                  </a:lnTo>
                  <a:cubicBezTo>
                    <a:pt x="0" y="300677"/>
                    <a:pt x="92512" y="139693"/>
                    <a:pt x="233221" y="44632"/>
                  </a:cubicBezTo>
                  <a:close/>
                </a:path>
              </a:pathLst>
            </a:cu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7CAAC"/>
                </a:solidFill>
                <a:latin typeface="Arial"/>
                <a:ea typeface="Arial"/>
                <a:cs typeface="Arial"/>
                <a:sym typeface="Arial"/>
              </a:endParaRPr>
            </a:p>
          </p:txBody>
        </p:sp>
        <p:sp>
          <p:nvSpPr>
            <p:cNvPr id="385" name="Google Shape;385;p6"/>
            <p:cNvSpPr/>
            <p:nvPr/>
          </p:nvSpPr>
          <p:spPr>
            <a:xfrm>
              <a:off x="1963105" y="2210059"/>
              <a:ext cx="1057952" cy="1985771"/>
            </a:xfrm>
            <a:prstGeom prst="roundRect">
              <a:avLst>
                <a:gd fmla="val 50000" name="adj"/>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7CAAC"/>
                </a:solidFill>
                <a:latin typeface="Arial"/>
                <a:ea typeface="Arial"/>
                <a:cs typeface="Arial"/>
                <a:sym typeface="Arial"/>
              </a:endParaRPr>
            </a:p>
          </p:txBody>
        </p:sp>
        <p:sp>
          <p:nvSpPr>
            <p:cNvPr id="386" name="Google Shape;386;p6"/>
            <p:cNvSpPr/>
            <p:nvPr/>
          </p:nvSpPr>
          <p:spPr>
            <a:xfrm>
              <a:off x="2761894" y="2722358"/>
              <a:ext cx="317701" cy="968101"/>
            </a:xfrm>
            <a:custGeom>
              <a:rect b="b" l="l" r="r" t="t"/>
              <a:pathLst>
                <a:path extrusionOk="0" h="968101" w="317701">
                  <a:moveTo>
                    <a:pt x="315671" y="0"/>
                  </a:moveTo>
                  <a:lnTo>
                    <a:pt x="317701" y="20140"/>
                  </a:lnTo>
                  <a:lnTo>
                    <a:pt x="317701" y="947959"/>
                  </a:lnTo>
                  <a:lnTo>
                    <a:pt x="315671" y="968101"/>
                  </a:lnTo>
                  <a:lnTo>
                    <a:pt x="233221" y="923348"/>
                  </a:lnTo>
                  <a:cubicBezTo>
                    <a:pt x="92512" y="828287"/>
                    <a:pt x="0" y="667304"/>
                    <a:pt x="0" y="484713"/>
                  </a:cubicBezTo>
                  <a:lnTo>
                    <a:pt x="0" y="483387"/>
                  </a:lnTo>
                  <a:cubicBezTo>
                    <a:pt x="0" y="300797"/>
                    <a:pt x="92512" y="139813"/>
                    <a:pt x="233221" y="44752"/>
                  </a:cubicBezTo>
                  <a:close/>
                </a:path>
              </a:pathLst>
            </a:cu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7CAAC"/>
                </a:solidFill>
                <a:latin typeface="Arial"/>
                <a:ea typeface="Arial"/>
                <a:cs typeface="Arial"/>
                <a:sym typeface="Arial"/>
              </a:endParaRPr>
            </a:p>
          </p:txBody>
        </p:sp>
        <p:sp>
          <p:nvSpPr>
            <p:cNvPr id="387" name="Google Shape;387;p6"/>
            <p:cNvSpPr/>
            <p:nvPr/>
          </p:nvSpPr>
          <p:spPr>
            <a:xfrm>
              <a:off x="2822853" y="2676768"/>
              <a:ext cx="1057952" cy="1059278"/>
            </a:xfrm>
            <a:prstGeom prst="roundRect">
              <a:avLst>
                <a:gd fmla="val 50000" name="adj"/>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7CAAC"/>
                </a:solidFill>
                <a:latin typeface="Arial"/>
                <a:ea typeface="Arial"/>
                <a:cs typeface="Arial"/>
                <a:sym typeface="Arial"/>
              </a:endParaRPr>
            </a:p>
          </p:txBody>
        </p:sp>
      </p:grpSp>
      <p:sp>
        <p:nvSpPr>
          <p:cNvPr id="388" name="Google Shape;388;p6"/>
          <p:cNvSpPr/>
          <p:nvPr/>
        </p:nvSpPr>
        <p:spPr>
          <a:xfrm>
            <a:off x="473870" y="260352"/>
            <a:ext cx="400685" cy="768097"/>
          </a:xfrm>
          <a:prstGeom prst="roundRect">
            <a:avLst>
              <a:gd fmla="val 50000" name="adj"/>
            </a:avLst>
          </a:prstGeom>
          <a:solidFill>
            <a:srgbClr val="AEABA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9" name="Google Shape;389;p6"/>
          <p:cNvSpPr/>
          <p:nvPr/>
        </p:nvSpPr>
        <p:spPr>
          <a:xfrm>
            <a:off x="749858" y="438939"/>
            <a:ext cx="400685" cy="410922"/>
          </a:xfrm>
          <a:prstGeom prst="roundRect">
            <a:avLst>
              <a:gd fmla="val 50000" name="adj"/>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Research" id="390" name="Google Shape;390;p6"/>
          <p:cNvPicPr preferRelativeResize="0"/>
          <p:nvPr/>
        </p:nvPicPr>
        <p:blipFill rotWithShape="1">
          <a:blip r:embed="rId3">
            <a:alphaModFix/>
          </a:blip>
          <a:srcRect b="0" l="0" r="0" t="0"/>
          <a:stretch/>
        </p:blipFill>
        <p:spPr>
          <a:xfrm>
            <a:off x="756505" y="453092"/>
            <a:ext cx="374462" cy="374462"/>
          </a:xfrm>
          <a:prstGeom prst="rect">
            <a:avLst/>
          </a:prstGeom>
          <a:noFill/>
          <a:ln>
            <a:noFill/>
          </a:ln>
        </p:spPr>
      </p:pic>
      <p:sp>
        <p:nvSpPr>
          <p:cNvPr id="391" name="Google Shape;391;p6"/>
          <p:cNvSpPr txBox="1"/>
          <p:nvPr/>
        </p:nvSpPr>
        <p:spPr>
          <a:xfrm>
            <a:off x="1194669" y="-35712"/>
            <a:ext cx="4210844" cy="1325563"/>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800"/>
              <a:buFont typeface="Arial"/>
              <a:buNone/>
            </a:pPr>
            <a:r>
              <a:rPr lang="en-US" sz="2800" cap="none">
                <a:solidFill>
                  <a:schemeClr val="dk1"/>
                </a:solidFill>
                <a:latin typeface="Arial"/>
                <a:ea typeface="Arial"/>
                <a:cs typeface="Arial"/>
                <a:sym typeface="Arial"/>
              </a:rPr>
              <a:t>DATA MANAGEMENT:</a:t>
            </a:r>
            <a:endParaRPr/>
          </a:p>
        </p:txBody>
      </p:sp>
      <p:sp>
        <p:nvSpPr>
          <p:cNvPr id="392" name="Google Shape;392;p6"/>
          <p:cNvSpPr txBox="1"/>
          <p:nvPr/>
        </p:nvSpPr>
        <p:spPr>
          <a:xfrm>
            <a:off x="166049" y="1949771"/>
            <a:ext cx="11421113" cy="443246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Created a master file using all data files</a:t>
            </a:r>
            <a:endParaRPr/>
          </a:p>
          <a:p>
            <a:pPr indent="-342900" lvl="0" marL="342900" marR="0" rtl="0" algn="l">
              <a:lnSpc>
                <a:spcPct val="100000"/>
              </a:lnSpc>
              <a:spcBef>
                <a:spcPts val="1000"/>
              </a:spcBef>
              <a:spcAft>
                <a:spcPts val="0"/>
              </a:spcAft>
              <a:buClr>
                <a:schemeClr val="dk1"/>
              </a:buClr>
              <a:buSzPts val="2000"/>
              <a:buFont typeface="Arial"/>
              <a:buChar char="•"/>
            </a:pPr>
            <a:r>
              <a:rPr lang="en-US" sz="2000">
                <a:solidFill>
                  <a:schemeClr val="dk1"/>
                </a:solidFill>
                <a:latin typeface="Arial"/>
                <a:ea typeface="Arial"/>
                <a:cs typeface="Arial"/>
                <a:sym typeface="Arial"/>
              </a:rPr>
              <a:t>Applied basic data checks like dimension or structure of the data</a:t>
            </a:r>
            <a:endParaRPr/>
          </a:p>
          <a:p>
            <a:pPr indent="-342900" lvl="0" marL="342900" marR="0" rtl="0" algn="l">
              <a:lnSpc>
                <a:spcPct val="100000"/>
              </a:lnSpc>
              <a:spcBef>
                <a:spcPts val="1000"/>
              </a:spcBef>
              <a:spcAft>
                <a:spcPts val="0"/>
              </a:spcAft>
              <a:buClr>
                <a:schemeClr val="dk1"/>
              </a:buClr>
              <a:buSzPts val="2000"/>
              <a:buFont typeface="Arial"/>
              <a:buChar char="•"/>
            </a:pPr>
            <a:r>
              <a:rPr lang="en-US" sz="2000">
                <a:solidFill>
                  <a:schemeClr val="dk1"/>
                </a:solidFill>
                <a:latin typeface="Arial"/>
                <a:ea typeface="Arial"/>
                <a:cs typeface="Arial"/>
                <a:sym typeface="Arial"/>
              </a:rPr>
              <a:t>Dropped irrelevant columns and merged with the other files and derived variables.</a:t>
            </a:r>
            <a:endParaRPr/>
          </a:p>
          <a:p>
            <a:pPr indent="-342900" lvl="0" marL="342900" marR="0" rtl="0" algn="l">
              <a:lnSpc>
                <a:spcPct val="100000"/>
              </a:lnSpc>
              <a:spcBef>
                <a:spcPts val="1000"/>
              </a:spcBef>
              <a:spcAft>
                <a:spcPts val="0"/>
              </a:spcAft>
              <a:buClr>
                <a:schemeClr val="dk1"/>
              </a:buClr>
              <a:buSzPts val="2000"/>
              <a:buFont typeface="Arial"/>
              <a:buChar char="•"/>
            </a:pPr>
            <a:r>
              <a:rPr lang="en-US" sz="2000">
                <a:solidFill>
                  <a:schemeClr val="dk1"/>
                </a:solidFill>
                <a:latin typeface="Arial"/>
                <a:ea typeface="Arial"/>
                <a:cs typeface="Arial"/>
                <a:sym typeface="Arial"/>
              </a:rPr>
              <a:t>Finally, composed a master file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8" name="Google Shape;398;p7"/>
          <p:cNvSpPr/>
          <p:nvPr/>
        </p:nvSpPr>
        <p:spPr>
          <a:xfrm>
            <a:off x="0" y="0"/>
            <a:ext cx="6096000" cy="6857999"/>
          </a:xfrm>
          <a:prstGeom prst="rect">
            <a:avLst/>
          </a:prstGeom>
          <a:solidFill>
            <a:srgbClr val="AEABAB">
              <a:alpha val="854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99" name="Google Shape;399;p7"/>
          <p:cNvGrpSpPr/>
          <p:nvPr/>
        </p:nvGrpSpPr>
        <p:grpSpPr>
          <a:xfrm>
            <a:off x="9912263" y="2010673"/>
            <a:ext cx="1281512" cy="487738"/>
            <a:chOff x="9912263" y="2010673"/>
            <a:chExt cx="1281512" cy="487738"/>
          </a:xfrm>
        </p:grpSpPr>
        <p:sp>
          <p:nvSpPr>
            <p:cNvPr id="400" name="Google Shape;400;p7"/>
            <p:cNvSpPr/>
            <p:nvPr/>
          </p:nvSpPr>
          <p:spPr>
            <a:xfrm>
              <a:off x="9912263" y="2010673"/>
              <a:ext cx="1281512" cy="487738"/>
            </a:xfrm>
            <a:custGeom>
              <a:rect b="b" l="l" r="r" t="t"/>
              <a:pathLst>
                <a:path extrusionOk="0" h="487738" w="1281512">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01" name="Google Shape;401;p7"/>
            <p:cNvGrpSpPr/>
            <p:nvPr/>
          </p:nvGrpSpPr>
          <p:grpSpPr>
            <a:xfrm flipH="1">
              <a:off x="10838597" y="2143232"/>
              <a:ext cx="222620" cy="222620"/>
              <a:chOff x="1389063" y="3748088"/>
              <a:chExt cx="336550" cy="336550"/>
            </a:xfrm>
          </p:grpSpPr>
          <p:sp>
            <p:nvSpPr>
              <p:cNvPr id="402" name="Google Shape;402;p7"/>
              <p:cNvSpPr/>
              <p:nvPr/>
            </p:nvSpPr>
            <p:spPr>
              <a:xfrm>
                <a:off x="1547813" y="3787776"/>
                <a:ext cx="58738" cy="60325"/>
              </a:xfrm>
              <a:custGeom>
                <a:rect b="b" l="l" r="r" t="t"/>
                <a:pathLst>
                  <a:path extrusionOk="0" h="364" w="360">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3" name="Google Shape;403;p7"/>
              <p:cNvSpPr/>
              <p:nvPr/>
            </p:nvSpPr>
            <p:spPr>
              <a:xfrm>
                <a:off x="1389063" y="3748088"/>
                <a:ext cx="336550" cy="336550"/>
              </a:xfrm>
              <a:custGeom>
                <a:rect b="b" l="l" r="r" t="t"/>
                <a:pathLst>
                  <a:path extrusionOk="0" h="2048" w="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404" name="Google Shape;404;p7"/>
          <p:cNvGrpSpPr/>
          <p:nvPr/>
        </p:nvGrpSpPr>
        <p:grpSpPr>
          <a:xfrm>
            <a:off x="9912263" y="2954121"/>
            <a:ext cx="1281512" cy="487738"/>
            <a:chOff x="9912263" y="3185130"/>
            <a:chExt cx="1281512" cy="487738"/>
          </a:xfrm>
        </p:grpSpPr>
        <p:sp>
          <p:nvSpPr>
            <p:cNvPr id="405" name="Google Shape;405;p7"/>
            <p:cNvSpPr/>
            <p:nvPr/>
          </p:nvSpPr>
          <p:spPr>
            <a:xfrm>
              <a:off x="9912263" y="3185130"/>
              <a:ext cx="1281512" cy="487738"/>
            </a:xfrm>
            <a:custGeom>
              <a:rect b="b" l="l" r="r" t="t"/>
              <a:pathLst>
                <a:path extrusionOk="0" h="487738" w="1281512">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9BA2AC"/>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06" name="Google Shape;406;p7"/>
            <p:cNvGrpSpPr/>
            <p:nvPr/>
          </p:nvGrpSpPr>
          <p:grpSpPr>
            <a:xfrm flipH="1">
              <a:off x="10822976" y="3302068"/>
              <a:ext cx="253863" cy="253863"/>
              <a:chOff x="3613150" y="3706813"/>
              <a:chExt cx="420688" cy="420687"/>
            </a:xfrm>
          </p:grpSpPr>
          <p:sp>
            <p:nvSpPr>
              <p:cNvPr id="407" name="Google Shape;407;p7"/>
              <p:cNvSpPr/>
              <p:nvPr/>
            </p:nvSpPr>
            <p:spPr>
              <a:xfrm>
                <a:off x="3613150" y="3930650"/>
                <a:ext cx="420688" cy="196850"/>
              </a:xfrm>
              <a:custGeom>
                <a:rect b="b" l="l" r="r" t="t"/>
                <a:pathLst>
                  <a:path extrusionOk="0" h="960" w="2048">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8" name="Google Shape;408;p7"/>
              <p:cNvSpPr/>
              <p:nvPr/>
            </p:nvSpPr>
            <p:spPr>
              <a:xfrm>
                <a:off x="3784600" y="3768725"/>
                <a:ext cx="101600" cy="74612"/>
              </a:xfrm>
              <a:custGeom>
                <a:rect b="b" l="l" r="r" t="t"/>
                <a:pathLst>
                  <a:path extrusionOk="0" h="366" w="492">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9" name="Google Shape;409;p7"/>
              <p:cNvSpPr/>
              <p:nvPr/>
            </p:nvSpPr>
            <p:spPr>
              <a:xfrm>
                <a:off x="3736975" y="3706813"/>
                <a:ext cx="198438" cy="198437"/>
              </a:xfrm>
              <a:custGeom>
                <a:rect b="b" l="l" r="r" t="t"/>
                <a:pathLst>
                  <a:path extrusionOk="0" h="968" w="964">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410" name="Google Shape;410;p7"/>
          <p:cNvGrpSpPr/>
          <p:nvPr/>
        </p:nvGrpSpPr>
        <p:grpSpPr>
          <a:xfrm>
            <a:off x="9912263" y="3897569"/>
            <a:ext cx="1281512" cy="487738"/>
            <a:chOff x="9912263" y="3897569"/>
            <a:chExt cx="1281512" cy="487738"/>
          </a:xfrm>
        </p:grpSpPr>
        <p:sp>
          <p:nvSpPr>
            <p:cNvPr id="411" name="Google Shape;411;p7"/>
            <p:cNvSpPr/>
            <p:nvPr/>
          </p:nvSpPr>
          <p:spPr>
            <a:xfrm flipH="1">
              <a:off x="9912263" y="3897569"/>
              <a:ext cx="1281512" cy="487738"/>
            </a:xfrm>
            <a:custGeom>
              <a:rect b="b" l="l" r="r" t="t"/>
              <a:pathLst>
                <a:path extrusionOk="0" h="487738" w="1281512">
                  <a:moveTo>
                    <a:pt x="1281512" y="0"/>
                  </a:moveTo>
                  <a:lnTo>
                    <a:pt x="256995" y="0"/>
                  </a:lnTo>
                  <a:lnTo>
                    <a:pt x="256995" y="1323"/>
                  </a:lnTo>
                  <a:lnTo>
                    <a:pt x="243869" y="0"/>
                  </a:lnTo>
                  <a:cubicBezTo>
                    <a:pt x="109184" y="0"/>
                    <a:pt x="0" y="109184"/>
                    <a:pt x="0" y="243869"/>
                  </a:cubicBezTo>
                  <a:cubicBezTo>
                    <a:pt x="0" y="378554"/>
                    <a:pt x="109184" y="487738"/>
                    <a:pt x="243869" y="487738"/>
                  </a:cubicBezTo>
                  <a:lnTo>
                    <a:pt x="256995" y="486415"/>
                  </a:lnTo>
                  <a:lnTo>
                    <a:pt x="256995" y="487737"/>
                  </a:lnTo>
                  <a:lnTo>
                    <a:pt x="1281512" y="487737"/>
                  </a:lnTo>
                  <a:close/>
                </a:path>
              </a:pathLst>
            </a:custGeom>
            <a:solidFill>
              <a:srgbClr val="4FD0DB"/>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12" name="Google Shape;412;p7"/>
            <p:cNvGrpSpPr/>
            <p:nvPr/>
          </p:nvGrpSpPr>
          <p:grpSpPr>
            <a:xfrm>
              <a:off x="10813249" y="4076466"/>
              <a:ext cx="273316" cy="129944"/>
              <a:chOff x="4254500" y="2100263"/>
              <a:chExt cx="1906588" cy="906463"/>
            </a:xfrm>
          </p:grpSpPr>
          <p:sp>
            <p:nvSpPr>
              <p:cNvPr id="413" name="Google Shape;413;p7"/>
              <p:cNvSpPr/>
              <p:nvPr/>
            </p:nvSpPr>
            <p:spPr>
              <a:xfrm>
                <a:off x="4254500" y="2100263"/>
                <a:ext cx="1906588" cy="906463"/>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4" name="Google Shape;414;p7"/>
              <p:cNvSpPr/>
              <p:nvPr/>
            </p:nvSpPr>
            <p:spPr>
              <a:xfrm>
                <a:off x="4752975" y="2598738"/>
                <a:ext cx="176213" cy="174625"/>
              </a:xfrm>
              <a:custGeom>
                <a:rect b="b" l="l" r="r" t="t"/>
                <a:pathLst>
                  <a:path extrusionOk="0" h="186" w="19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5" name="Google Shape;415;p7"/>
              <p:cNvSpPr/>
              <p:nvPr/>
            </p:nvSpPr>
            <p:spPr>
              <a:xfrm>
                <a:off x="5486400" y="2330451"/>
                <a:ext cx="177800" cy="174625"/>
              </a:xfrm>
              <a:custGeom>
                <a:rect b="b" l="l" r="r" t="t"/>
                <a:pathLst>
                  <a:path extrusionOk="0" h="186" w="19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pic>
        <p:nvPicPr>
          <p:cNvPr id="416" name="Google Shape;416;p7"/>
          <p:cNvPicPr preferRelativeResize="0"/>
          <p:nvPr/>
        </p:nvPicPr>
        <p:blipFill rotWithShape="1">
          <a:blip r:embed="rId3">
            <a:alphaModFix/>
          </a:blip>
          <a:srcRect b="0" l="0" r="0" t="0"/>
          <a:stretch/>
        </p:blipFill>
        <p:spPr>
          <a:xfrm>
            <a:off x="2551283" y="917362"/>
            <a:ext cx="8975028" cy="5521746"/>
          </a:xfrm>
          <a:prstGeom prst="rect">
            <a:avLst/>
          </a:prstGeom>
          <a:noFill/>
          <a:ln>
            <a:noFill/>
          </a:ln>
        </p:spPr>
      </p:pic>
      <p:sp>
        <p:nvSpPr>
          <p:cNvPr id="417" name="Google Shape;417;p7"/>
          <p:cNvSpPr txBox="1"/>
          <p:nvPr/>
        </p:nvSpPr>
        <p:spPr>
          <a:xfrm>
            <a:off x="11857440" y="6481180"/>
            <a:ext cx="39049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10</a:t>
            </a:r>
            <a:endParaRPr/>
          </a:p>
        </p:txBody>
      </p:sp>
      <p:sp>
        <p:nvSpPr>
          <p:cNvPr id="418" name="Google Shape;418;p7"/>
          <p:cNvSpPr/>
          <p:nvPr/>
        </p:nvSpPr>
        <p:spPr>
          <a:xfrm>
            <a:off x="4211960" y="1543243"/>
            <a:ext cx="5700304" cy="355450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9" name="Google Shape;419;p7"/>
          <p:cNvSpPr txBox="1"/>
          <p:nvPr/>
        </p:nvSpPr>
        <p:spPr>
          <a:xfrm>
            <a:off x="685687" y="2882421"/>
            <a:ext cx="3076801" cy="147732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With the help of SPSS, visualization for responses according to the factors is produced.</a:t>
            </a:r>
            <a:endParaRPr/>
          </a:p>
        </p:txBody>
      </p:sp>
      <p:cxnSp>
        <p:nvCxnSpPr>
          <p:cNvPr id="420" name="Google Shape;420;p7"/>
          <p:cNvCxnSpPr/>
          <p:nvPr/>
        </p:nvCxnSpPr>
        <p:spPr>
          <a:xfrm>
            <a:off x="685687" y="1975402"/>
            <a:ext cx="2743313" cy="0"/>
          </a:xfrm>
          <a:prstGeom prst="straightConnector1">
            <a:avLst/>
          </a:prstGeom>
          <a:noFill/>
          <a:ln cap="flat" cmpd="sng" w="9525">
            <a:solidFill>
              <a:schemeClr val="lt1"/>
            </a:solidFill>
            <a:prstDash val="solid"/>
            <a:miter lim="800000"/>
            <a:headEnd len="sm" w="sm" type="none"/>
            <a:tailEnd len="sm" w="sm" type="none"/>
          </a:ln>
        </p:spPr>
      </p:cxnSp>
      <p:grpSp>
        <p:nvGrpSpPr>
          <p:cNvPr id="421" name="Google Shape;421;p7"/>
          <p:cNvGrpSpPr/>
          <p:nvPr/>
        </p:nvGrpSpPr>
        <p:grpSpPr>
          <a:xfrm>
            <a:off x="8881068" y="3621085"/>
            <a:ext cx="414478" cy="197058"/>
            <a:chOff x="4254500" y="2100263"/>
            <a:chExt cx="1906588" cy="906463"/>
          </a:xfrm>
        </p:grpSpPr>
        <p:sp>
          <p:nvSpPr>
            <p:cNvPr id="422" name="Google Shape;422;p7"/>
            <p:cNvSpPr/>
            <p:nvPr/>
          </p:nvSpPr>
          <p:spPr>
            <a:xfrm>
              <a:off x="4254500" y="2100263"/>
              <a:ext cx="1906588" cy="906463"/>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3" name="Google Shape;423;p7"/>
            <p:cNvSpPr/>
            <p:nvPr/>
          </p:nvSpPr>
          <p:spPr>
            <a:xfrm>
              <a:off x="4752975" y="2598738"/>
              <a:ext cx="176213" cy="174625"/>
            </a:xfrm>
            <a:custGeom>
              <a:rect b="b" l="l" r="r" t="t"/>
              <a:pathLst>
                <a:path extrusionOk="0" h="186" w="19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4" name="Google Shape;424;p7"/>
            <p:cNvSpPr/>
            <p:nvPr/>
          </p:nvSpPr>
          <p:spPr>
            <a:xfrm>
              <a:off x="5486400" y="2330451"/>
              <a:ext cx="177800" cy="174625"/>
            </a:xfrm>
            <a:custGeom>
              <a:rect b="b" l="l" r="r" t="t"/>
              <a:pathLst>
                <a:path extrusionOk="0" h="186" w="19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pic>
        <p:nvPicPr>
          <p:cNvPr id="425" name="Google Shape;425;p7"/>
          <p:cNvPicPr preferRelativeResize="0"/>
          <p:nvPr/>
        </p:nvPicPr>
        <p:blipFill rotWithShape="1">
          <a:blip r:embed="rId4">
            <a:alphaModFix/>
          </a:blip>
          <a:srcRect b="5844" l="-2173" r="0" t="-24"/>
          <a:stretch/>
        </p:blipFill>
        <p:spPr>
          <a:xfrm>
            <a:off x="4130178" y="1543243"/>
            <a:ext cx="5817238" cy="3554497"/>
          </a:xfrm>
          <a:prstGeom prst="rect">
            <a:avLst/>
          </a:prstGeom>
          <a:noFill/>
          <a:ln>
            <a:noFill/>
          </a:ln>
        </p:spPr>
      </p:pic>
      <p:sp>
        <p:nvSpPr>
          <p:cNvPr id="426" name="Google Shape;42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US">
                <a:solidFill>
                  <a:schemeClr val="lt1"/>
                </a:solidFill>
              </a:rPr>
              <a:t>VISUALIZATION</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8"/>
          <p:cNvPicPr preferRelativeResize="0"/>
          <p:nvPr/>
        </p:nvPicPr>
        <p:blipFill rotWithShape="1">
          <a:blip r:embed="rId3">
            <a:alphaModFix/>
          </a:blip>
          <a:srcRect b="13231" l="18129" r="29959" t="23273"/>
          <a:stretch/>
        </p:blipFill>
        <p:spPr>
          <a:xfrm>
            <a:off x="0" y="2332335"/>
            <a:ext cx="4257675" cy="3582689"/>
          </a:xfrm>
          <a:prstGeom prst="rect">
            <a:avLst/>
          </a:prstGeom>
          <a:noFill/>
          <a:ln>
            <a:noFill/>
          </a:ln>
        </p:spPr>
      </p:pic>
      <p:pic>
        <p:nvPicPr>
          <p:cNvPr id="432" name="Google Shape;432;p8"/>
          <p:cNvPicPr preferRelativeResize="0"/>
          <p:nvPr/>
        </p:nvPicPr>
        <p:blipFill rotWithShape="1">
          <a:blip r:embed="rId4">
            <a:alphaModFix/>
          </a:blip>
          <a:srcRect b="17888" l="18864" r="30041" t="19627"/>
          <a:stretch/>
        </p:blipFill>
        <p:spPr>
          <a:xfrm>
            <a:off x="4414837" y="2332336"/>
            <a:ext cx="3790950" cy="3582688"/>
          </a:xfrm>
          <a:prstGeom prst="rect">
            <a:avLst/>
          </a:prstGeom>
          <a:noFill/>
          <a:ln>
            <a:noFill/>
          </a:ln>
        </p:spPr>
      </p:pic>
      <p:pic>
        <p:nvPicPr>
          <p:cNvPr id="433" name="Google Shape;433;p8"/>
          <p:cNvPicPr preferRelativeResize="0"/>
          <p:nvPr/>
        </p:nvPicPr>
        <p:blipFill rotWithShape="1">
          <a:blip r:embed="rId5">
            <a:alphaModFix/>
          </a:blip>
          <a:srcRect b="13419" l="18889" r="30018" t="24302"/>
          <a:stretch/>
        </p:blipFill>
        <p:spPr>
          <a:xfrm>
            <a:off x="8362950" y="2332336"/>
            <a:ext cx="3829050" cy="3582688"/>
          </a:xfrm>
          <a:prstGeom prst="rect">
            <a:avLst/>
          </a:prstGeom>
          <a:noFill/>
          <a:ln>
            <a:noFill/>
          </a:ln>
        </p:spPr>
      </p:pic>
      <p:sp>
        <p:nvSpPr>
          <p:cNvPr id="434" name="Google Shape;43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5" name="Google Shape;435;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rial"/>
              <a:buNone/>
            </a:pPr>
            <a:r>
              <a:rPr lang="en-US" sz="4000"/>
              <a:t>VISUALIZATION- FACTORS</a:t>
            </a:r>
            <a:endParaRPr sz="4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9"/>
          <p:cNvPicPr preferRelativeResize="0"/>
          <p:nvPr/>
        </p:nvPicPr>
        <p:blipFill rotWithShape="1">
          <a:blip r:embed="rId3">
            <a:alphaModFix/>
          </a:blip>
          <a:srcRect b="17034" l="18829" r="29960" t="20647"/>
          <a:stretch/>
        </p:blipFill>
        <p:spPr>
          <a:xfrm>
            <a:off x="90627" y="3468687"/>
            <a:ext cx="6291999" cy="3349625"/>
          </a:xfrm>
          <a:prstGeom prst="rect">
            <a:avLst/>
          </a:prstGeom>
          <a:noFill/>
          <a:ln>
            <a:noFill/>
          </a:ln>
        </p:spPr>
      </p:pic>
      <p:pic>
        <p:nvPicPr>
          <p:cNvPr id="441" name="Google Shape;441;p9"/>
          <p:cNvPicPr preferRelativeResize="0"/>
          <p:nvPr/>
        </p:nvPicPr>
        <p:blipFill rotWithShape="1">
          <a:blip r:embed="rId4">
            <a:alphaModFix/>
          </a:blip>
          <a:srcRect b="20791" l="18298" r="30485" t="16093"/>
          <a:stretch/>
        </p:blipFill>
        <p:spPr>
          <a:xfrm>
            <a:off x="90627" y="39688"/>
            <a:ext cx="6079613" cy="3157051"/>
          </a:xfrm>
          <a:prstGeom prst="rect">
            <a:avLst/>
          </a:prstGeom>
          <a:noFill/>
          <a:ln>
            <a:noFill/>
          </a:ln>
        </p:spPr>
      </p:pic>
      <p:pic>
        <p:nvPicPr>
          <p:cNvPr id="442" name="Google Shape;442;p9"/>
          <p:cNvPicPr preferRelativeResize="0"/>
          <p:nvPr/>
        </p:nvPicPr>
        <p:blipFill rotWithShape="1">
          <a:blip r:embed="rId5">
            <a:alphaModFix/>
          </a:blip>
          <a:srcRect b="12439" l="18246" r="30462" t="25454"/>
          <a:stretch/>
        </p:blipFill>
        <p:spPr>
          <a:xfrm>
            <a:off x="6382626" y="3486151"/>
            <a:ext cx="5792987" cy="3349625"/>
          </a:xfrm>
          <a:prstGeom prst="rect">
            <a:avLst/>
          </a:prstGeom>
          <a:noFill/>
          <a:ln>
            <a:noFill/>
          </a:ln>
        </p:spPr>
      </p:pic>
      <p:sp>
        <p:nvSpPr>
          <p:cNvPr id="443" name="Google Shape;443;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image" id="444" name="Google Shape;444;p9"/>
          <p:cNvPicPr preferRelativeResize="0"/>
          <p:nvPr/>
        </p:nvPicPr>
        <p:blipFill rotWithShape="1">
          <a:blip r:embed="rId6">
            <a:alphaModFix/>
          </a:blip>
          <a:srcRect b="0" l="8520" r="16531" t="1298"/>
          <a:stretch/>
        </p:blipFill>
        <p:spPr>
          <a:xfrm>
            <a:off x="6805051" y="136525"/>
            <a:ext cx="5370562" cy="3235324"/>
          </a:xfrm>
          <a:prstGeom prst="rect">
            <a:avLst/>
          </a:prstGeom>
          <a:noFill/>
          <a:ln>
            <a:noFill/>
          </a:ln>
        </p:spPr>
      </p:pic>
      <p:sp>
        <p:nvSpPr>
          <p:cNvPr id="445" name="Google Shape;445;p9"/>
          <p:cNvSpPr txBox="1"/>
          <p:nvPr/>
        </p:nvSpPr>
        <p:spPr>
          <a:xfrm>
            <a:off x="6272213" y="-51430"/>
            <a:ext cx="550068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dk1"/>
                </a:solidFill>
                <a:latin typeface="Calibri"/>
                <a:ea typeface="Calibri"/>
                <a:cs typeface="Calibri"/>
                <a:sym typeface="Calibri"/>
              </a:rPr>
              <a:t>Stacked Bar Count of rewards by response</a:t>
            </a:r>
            <a:endParaRPr/>
          </a:p>
        </p:txBody>
      </p:sp>
      <p:pic>
        <p:nvPicPr>
          <p:cNvPr id="446" name="Google Shape;446;p9"/>
          <p:cNvPicPr preferRelativeResize="0"/>
          <p:nvPr/>
        </p:nvPicPr>
        <p:blipFill rotWithShape="1">
          <a:blip r:embed="rId5">
            <a:alphaModFix/>
          </a:blip>
          <a:srcRect b="18546" l="17570" r="77702" t="30347"/>
          <a:stretch/>
        </p:blipFill>
        <p:spPr>
          <a:xfrm>
            <a:off x="6285663" y="136525"/>
            <a:ext cx="534237" cy="2835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noline">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2021-10-26T20:16:21Z</dcterms:created>
  <dc:creator>Gargi Rajadnya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